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6c7295d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6c7295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6729e80d1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g86729e80d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Let’s have a look at our lesson agenda to see our learning journey for today.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We are going to start off by looking at grouping different items into tens and ones (New learning),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Then we will be thinking about the different strategies we can use when problem solving,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Next, we will explore groups and leftovers together and then you will get the opportunity to complete your independent task.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Finally, we check how much you have remembered in our final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6729e80d1_0_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g86729e80d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Let’s have a look at our lesson agenda to see our learning journey for today.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We are going to start off by looking at grouping different items into tens and ones (New learning),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Then we will be thinking about the different strategies we can use when problem solving,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Next, we will explore groups and leftovers together and then you will get the opportunity to complete your independent task.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Finally, we check how much you have remembered in our final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subTitle"/>
          </p:nvPr>
        </p:nvSpPr>
        <p:spPr>
          <a:xfrm>
            <a:off x="547675" y="995025"/>
            <a:ext cx="15289800" cy="5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547663" y="8104063"/>
            <a:ext cx="7902000" cy="1238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GB">
                <a:solidFill>
                  <a:schemeClr val="dk2"/>
                </a:solidFill>
              </a:rPr>
              <a:t>Miss Hughes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370000" y="2446575"/>
            <a:ext cx="15153000" cy="13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Partitioning 2-digit numbers</a:t>
            </a:r>
            <a:r>
              <a:rPr b="1" lang="en-GB" sz="6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1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7" name="Google Shape;87;p15"/>
          <p:cNvSpPr/>
          <p:nvPr/>
        </p:nvSpPr>
        <p:spPr>
          <a:xfrm>
            <a:off x="597425" y="340350"/>
            <a:ext cx="9774000" cy="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  </a:t>
            </a:r>
            <a:endParaRPr sz="900"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597425" y="1377200"/>
            <a:ext cx="5601900" cy="54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Make 68 using 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bead string and/or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Dienes.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Partition 68 in as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many different ways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as you can.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Use place value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charts, part-whole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models and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equations to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represent how you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have partitioned 68.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1850" y="2363250"/>
            <a:ext cx="6092300" cy="4230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914425" y="2705550"/>
            <a:ext cx="3281383" cy="38880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/>
          <p:nvPr/>
        </p:nvSpPr>
        <p:spPr>
          <a:xfrm>
            <a:off x="7659475" y="6965425"/>
            <a:ext cx="867600" cy="991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/>
          <p:nvPr/>
        </p:nvSpPr>
        <p:spPr>
          <a:xfrm>
            <a:off x="9270075" y="6965425"/>
            <a:ext cx="867600" cy="991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>
            <a:off x="11070900" y="6965425"/>
            <a:ext cx="867600" cy="991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5"/>
          <p:cNvSpPr txBox="1"/>
          <p:nvPr/>
        </p:nvSpPr>
        <p:spPr>
          <a:xfrm>
            <a:off x="8675775" y="7114150"/>
            <a:ext cx="594300" cy="8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10307125" y="7039825"/>
            <a:ext cx="594300" cy="8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=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1" name="Google Shape;101;p16"/>
          <p:cNvSpPr/>
          <p:nvPr/>
        </p:nvSpPr>
        <p:spPr>
          <a:xfrm>
            <a:off x="597425" y="340350"/>
            <a:ext cx="12093900" cy="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 - Answers  </a:t>
            </a:r>
            <a:endParaRPr sz="900">
              <a:solidFill>
                <a:schemeClr val="dk2"/>
              </a:solidFill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1054375" y="8903900"/>
            <a:ext cx="4125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Montserrat"/>
                <a:ea typeface="Montserrat"/>
                <a:cs typeface="Montserrat"/>
                <a:sym typeface="Montserrat"/>
              </a:rPr>
              <a:t>Source: Miss ‘Hughes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597425" y="1377200"/>
            <a:ext cx="5601900" cy="54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Make 68 using 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bead string and/or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Dienes.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Partition 68 in as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many different ways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as you can.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Use place value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charts, part-whole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models and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equations to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represent how you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have partitioned 68.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04" name="Google Shape;104;p16"/>
          <p:cNvGrpSpPr/>
          <p:nvPr/>
        </p:nvGrpSpPr>
        <p:grpSpPr>
          <a:xfrm>
            <a:off x="7004488" y="1356800"/>
            <a:ext cx="4478913" cy="1032300"/>
            <a:chOff x="7004488" y="1356800"/>
            <a:chExt cx="4478913" cy="1032300"/>
          </a:xfrm>
        </p:grpSpPr>
        <p:grpSp>
          <p:nvGrpSpPr>
            <p:cNvPr id="105" name="Google Shape;105;p16"/>
            <p:cNvGrpSpPr/>
            <p:nvPr/>
          </p:nvGrpSpPr>
          <p:grpSpPr>
            <a:xfrm>
              <a:off x="7004488" y="1377200"/>
              <a:ext cx="4279025" cy="991500"/>
              <a:chOff x="7659475" y="6965425"/>
              <a:chExt cx="4279025" cy="991500"/>
            </a:xfrm>
          </p:grpSpPr>
          <p:sp>
            <p:nvSpPr>
              <p:cNvPr id="106" name="Google Shape;106;p16"/>
              <p:cNvSpPr/>
              <p:nvPr/>
            </p:nvSpPr>
            <p:spPr>
              <a:xfrm>
                <a:off x="7659475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6"/>
              <p:cNvSpPr/>
              <p:nvPr/>
            </p:nvSpPr>
            <p:spPr>
              <a:xfrm>
                <a:off x="9270075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6"/>
              <p:cNvSpPr/>
              <p:nvPr/>
            </p:nvSpPr>
            <p:spPr>
              <a:xfrm>
                <a:off x="11070900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6"/>
              <p:cNvSpPr txBox="1"/>
              <p:nvPr/>
            </p:nvSpPr>
            <p:spPr>
              <a:xfrm>
                <a:off x="8675775" y="7114150"/>
                <a:ext cx="594300" cy="84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44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+</a:t>
                </a:r>
                <a:endParaRPr b="1" sz="44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0" name="Google Shape;110;p16"/>
              <p:cNvSpPr txBox="1"/>
              <p:nvPr/>
            </p:nvSpPr>
            <p:spPr>
              <a:xfrm>
                <a:off x="10307125" y="7039825"/>
                <a:ext cx="594300" cy="84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44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=</a:t>
                </a:r>
                <a:endParaRPr b="1" sz="44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111" name="Google Shape;111;p16"/>
            <p:cNvSpPr txBox="1"/>
            <p:nvPr/>
          </p:nvSpPr>
          <p:spPr>
            <a:xfrm>
              <a:off x="700450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60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2" name="Google Shape;112;p16"/>
            <p:cNvSpPr txBox="1"/>
            <p:nvPr/>
          </p:nvSpPr>
          <p:spPr>
            <a:xfrm>
              <a:off x="850515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3" name="Google Shape;113;p16"/>
            <p:cNvSpPr txBox="1"/>
            <p:nvPr/>
          </p:nvSpPr>
          <p:spPr>
            <a:xfrm>
              <a:off x="1041750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68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14" name="Google Shape;114;p16"/>
          <p:cNvGrpSpPr/>
          <p:nvPr/>
        </p:nvGrpSpPr>
        <p:grpSpPr>
          <a:xfrm>
            <a:off x="7004488" y="2876300"/>
            <a:ext cx="4478913" cy="1032300"/>
            <a:chOff x="7004488" y="1356800"/>
            <a:chExt cx="4478913" cy="1032300"/>
          </a:xfrm>
        </p:grpSpPr>
        <p:grpSp>
          <p:nvGrpSpPr>
            <p:cNvPr id="115" name="Google Shape;115;p16"/>
            <p:cNvGrpSpPr/>
            <p:nvPr/>
          </p:nvGrpSpPr>
          <p:grpSpPr>
            <a:xfrm>
              <a:off x="7004488" y="1377200"/>
              <a:ext cx="4279025" cy="991500"/>
              <a:chOff x="7659475" y="6965425"/>
              <a:chExt cx="4279025" cy="991500"/>
            </a:xfrm>
          </p:grpSpPr>
          <p:sp>
            <p:nvSpPr>
              <p:cNvPr id="116" name="Google Shape;116;p16"/>
              <p:cNvSpPr/>
              <p:nvPr/>
            </p:nvSpPr>
            <p:spPr>
              <a:xfrm>
                <a:off x="7659475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16"/>
              <p:cNvSpPr/>
              <p:nvPr/>
            </p:nvSpPr>
            <p:spPr>
              <a:xfrm>
                <a:off x="9270075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6"/>
              <p:cNvSpPr/>
              <p:nvPr/>
            </p:nvSpPr>
            <p:spPr>
              <a:xfrm>
                <a:off x="11070900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6"/>
              <p:cNvSpPr txBox="1"/>
              <p:nvPr/>
            </p:nvSpPr>
            <p:spPr>
              <a:xfrm>
                <a:off x="8675775" y="7114150"/>
                <a:ext cx="594300" cy="84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44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+</a:t>
                </a:r>
                <a:endParaRPr b="1" sz="44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0" name="Google Shape;120;p16"/>
              <p:cNvSpPr txBox="1"/>
              <p:nvPr/>
            </p:nvSpPr>
            <p:spPr>
              <a:xfrm>
                <a:off x="10307125" y="7039825"/>
                <a:ext cx="594300" cy="84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44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=</a:t>
                </a:r>
                <a:endParaRPr b="1" sz="44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121" name="Google Shape;121;p16"/>
            <p:cNvSpPr txBox="1"/>
            <p:nvPr/>
          </p:nvSpPr>
          <p:spPr>
            <a:xfrm>
              <a:off x="700450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50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2" name="Google Shape;122;p16"/>
            <p:cNvSpPr txBox="1"/>
            <p:nvPr/>
          </p:nvSpPr>
          <p:spPr>
            <a:xfrm>
              <a:off x="850515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3" name="Google Shape;123;p16"/>
            <p:cNvSpPr txBox="1"/>
            <p:nvPr/>
          </p:nvSpPr>
          <p:spPr>
            <a:xfrm>
              <a:off x="1041750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68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24" name="Google Shape;124;p16"/>
          <p:cNvGrpSpPr/>
          <p:nvPr/>
        </p:nvGrpSpPr>
        <p:grpSpPr>
          <a:xfrm>
            <a:off x="7004488" y="4264350"/>
            <a:ext cx="4478913" cy="1032300"/>
            <a:chOff x="7004488" y="1356800"/>
            <a:chExt cx="4478913" cy="1032300"/>
          </a:xfrm>
        </p:grpSpPr>
        <p:grpSp>
          <p:nvGrpSpPr>
            <p:cNvPr id="125" name="Google Shape;125;p16"/>
            <p:cNvGrpSpPr/>
            <p:nvPr/>
          </p:nvGrpSpPr>
          <p:grpSpPr>
            <a:xfrm>
              <a:off x="7004488" y="1377200"/>
              <a:ext cx="4279025" cy="991500"/>
              <a:chOff x="7659475" y="6965425"/>
              <a:chExt cx="4279025" cy="991500"/>
            </a:xfrm>
          </p:grpSpPr>
          <p:sp>
            <p:nvSpPr>
              <p:cNvPr id="126" name="Google Shape;126;p16"/>
              <p:cNvSpPr/>
              <p:nvPr/>
            </p:nvSpPr>
            <p:spPr>
              <a:xfrm>
                <a:off x="7659475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6"/>
              <p:cNvSpPr/>
              <p:nvPr/>
            </p:nvSpPr>
            <p:spPr>
              <a:xfrm>
                <a:off x="9270075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6"/>
              <p:cNvSpPr/>
              <p:nvPr/>
            </p:nvSpPr>
            <p:spPr>
              <a:xfrm>
                <a:off x="11070900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6"/>
              <p:cNvSpPr txBox="1"/>
              <p:nvPr/>
            </p:nvSpPr>
            <p:spPr>
              <a:xfrm>
                <a:off x="8675775" y="7114150"/>
                <a:ext cx="594300" cy="84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44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+</a:t>
                </a:r>
                <a:endParaRPr b="1" sz="44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30" name="Google Shape;130;p16"/>
              <p:cNvSpPr txBox="1"/>
              <p:nvPr/>
            </p:nvSpPr>
            <p:spPr>
              <a:xfrm>
                <a:off x="10307125" y="7039825"/>
                <a:ext cx="594300" cy="84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44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=</a:t>
                </a:r>
                <a:endParaRPr b="1" sz="44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131" name="Google Shape;131;p16"/>
            <p:cNvSpPr txBox="1"/>
            <p:nvPr/>
          </p:nvSpPr>
          <p:spPr>
            <a:xfrm>
              <a:off x="700450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40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2" name="Google Shape;132;p16"/>
            <p:cNvSpPr txBox="1"/>
            <p:nvPr/>
          </p:nvSpPr>
          <p:spPr>
            <a:xfrm>
              <a:off x="850515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28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3" name="Google Shape;133;p16"/>
            <p:cNvSpPr txBox="1"/>
            <p:nvPr/>
          </p:nvSpPr>
          <p:spPr>
            <a:xfrm>
              <a:off x="1041750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68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34" name="Google Shape;134;p16"/>
          <p:cNvGrpSpPr/>
          <p:nvPr/>
        </p:nvGrpSpPr>
        <p:grpSpPr>
          <a:xfrm>
            <a:off x="7004488" y="5834000"/>
            <a:ext cx="4478913" cy="1032300"/>
            <a:chOff x="7004488" y="1356800"/>
            <a:chExt cx="4478913" cy="1032300"/>
          </a:xfrm>
        </p:grpSpPr>
        <p:grpSp>
          <p:nvGrpSpPr>
            <p:cNvPr id="135" name="Google Shape;135;p16"/>
            <p:cNvGrpSpPr/>
            <p:nvPr/>
          </p:nvGrpSpPr>
          <p:grpSpPr>
            <a:xfrm>
              <a:off x="7004488" y="1377200"/>
              <a:ext cx="4279025" cy="991500"/>
              <a:chOff x="7659475" y="6965425"/>
              <a:chExt cx="4279025" cy="991500"/>
            </a:xfrm>
          </p:grpSpPr>
          <p:sp>
            <p:nvSpPr>
              <p:cNvPr id="136" name="Google Shape;136;p16"/>
              <p:cNvSpPr/>
              <p:nvPr/>
            </p:nvSpPr>
            <p:spPr>
              <a:xfrm>
                <a:off x="7659475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16"/>
              <p:cNvSpPr/>
              <p:nvPr/>
            </p:nvSpPr>
            <p:spPr>
              <a:xfrm>
                <a:off x="9270075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16"/>
              <p:cNvSpPr/>
              <p:nvPr/>
            </p:nvSpPr>
            <p:spPr>
              <a:xfrm>
                <a:off x="11070900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6"/>
              <p:cNvSpPr txBox="1"/>
              <p:nvPr/>
            </p:nvSpPr>
            <p:spPr>
              <a:xfrm>
                <a:off x="8675775" y="7114150"/>
                <a:ext cx="594300" cy="84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44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+</a:t>
                </a:r>
                <a:endParaRPr b="1" sz="44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40" name="Google Shape;140;p16"/>
              <p:cNvSpPr txBox="1"/>
              <p:nvPr/>
            </p:nvSpPr>
            <p:spPr>
              <a:xfrm>
                <a:off x="10307125" y="7039825"/>
                <a:ext cx="594300" cy="84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44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=</a:t>
                </a:r>
                <a:endParaRPr b="1" sz="44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141" name="Google Shape;141;p16"/>
            <p:cNvSpPr txBox="1"/>
            <p:nvPr/>
          </p:nvSpPr>
          <p:spPr>
            <a:xfrm>
              <a:off x="700450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30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2" name="Google Shape;142;p16"/>
            <p:cNvSpPr txBox="1"/>
            <p:nvPr/>
          </p:nvSpPr>
          <p:spPr>
            <a:xfrm>
              <a:off x="850515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38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3" name="Google Shape;143;p16"/>
            <p:cNvSpPr txBox="1"/>
            <p:nvPr/>
          </p:nvSpPr>
          <p:spPr>
            <a:xfrm>
              <a:off x="1041750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68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44" name="Google Shape;144;p16"/>
          <p:cNvGrpSpPr/>
          <p:nvPr/>
        </p:nvGrpSpPr>
        <p:grpSpPr>
          <a:xfrm>
            <a:off x="7004488" y="7403650"/>
            <a:ext cx="4478913" cy="1032300"/>
            <a:chOff x="7004488" y="1356800"/>
            <a:chExt cx="4478913" cy="1032300"/>
          </a:xfrm>
        </p:grpSpPr>
        <p:grpSp>
          <p:nvGrpSpPr>
            <p:cNvPr id="145" name="Google Shape;145;p16"/>
            <p:cNvGrpSpPr/>
            <p:nvPr/>
          </p:nvGrpSpPr>
          <p:grpSpPr>
            <a:xfrm>
              <a:off x="7004488" y="1377200"/>
              <a:ext cx="4279025" cy="991500"/>
              <a:chOff x="7659475" y="6965425"/>
              <a:chExt cx="4279025" cy="991500"/>
            </a:xfrm>
          </p:grpSpPr>
          <p:sp>
            <p:nvSpPr>
              <p:cNvPr id="146" name="Google Shape;146;p16"/>
              <p:cNvSpPr/>
              <p:nvPr/>
            </p:nvSpPr>
            <p:spPr>
              <a:xfrm>
                <a:off x="7659475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6"/>
              <p:cNvSpPr/>
              <p:nvPr/>
            </p:nvSpPr>
            <p:spPr>
              <a:xfrm>
                <a:off x="9270075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16"/>
              <p:cNvSpPr/>
              <p:nvPr/>
            </p:nvSpPr>
            <p:spPr>
              <a:xfrm>
                <a:off x="11070900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16"/>
              <p:cNvSpPr txBox="1"/>
              <p:nvPr/>
            </p:nvSpPr>
            <p:spPr>
              <a:xfrm>
                <a:off x="8675775" y="7114150"/>
                <a:ext cx="594300" cy="84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44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+</a:t>
                </a:r>
                <a:endParaRPr b="1" sz="44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50" name="Google Shape;150;p16"/>
              <p:cNvSpPr txBox="1"/>
              <p:nvPr/>
            </p:nvSpPr>
            <p:spPr>
              <a:xfrm>
                <a:off x="10307125" y="7039825"/>
                <a:ext cx="594300" cy="84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44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=</a:t>
                </a:r>
                <a:endParaRPr b="1" sz="44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151" name="Google Shape;151;p16"/>
            <p:cNvSpPr txBox="1"/>
            <p:nvPr/>
          </p:nvSpPr>
          <p:spPr>
            <a:xfrm>
              <a:off x="700450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2" name="Google Shape;152;p16"/>
            <p:cNvSpPr txBox="1"/>
            <p:nvPr/>
          </p:nvSpPr>
          <p:spPr>
            <a:xfrm>
              <a:off x="850515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48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3" name="Google Shape;153;p16"/>
            <p:cNvSpPr txBox="1"/>
            <p:nvPr/>
          </p:nvSpPr>
          <p:spPr>
            <a:xfrm>
              <a:off x="1041750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68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54" name="Google Shape;154;p16"/>
          <p:cNvGrpSpPr/>
          <p:nvPr/>
        </p:nvGrpSpPr>
        <p:grpSpPr>
          <a:xfrm>
            <a:off x="12129163" y="1356800"/>
            <a:ext cx="4478913" cy="1032300"/>
            <a:chOff x="7004488" y="1356800"/>
            <a:chExt cx="4478913" cy="1032300"/>
          </a:xfrm>
        </p:grpSpPr>
        <p:grpSp>
          <p:nvGrpSpPr>
            <p:cNvPr id="155" name="Google Shape;155;p16"/>
            <p:cNvGrpSpPr/>
            <p:nvPr/>
          </p:nvGrpSpPr>
          <p:grpSpPr>
            <a:xfrm>
              <a:off x="7004488" y="1377200"/>
              <a:ext cx="4279025" cy="991500"/>
              <a:chOff x="7659475" y="6965425"/>
              <a:chExt cx="4279025" cy="991500"/>
            </a:xfrm>
          </p:grpSpPr>
          <p:sp>
            <p:nvSpPr>
              <p:cNvPr id="156" name="Google Shape;156;p16"/>
              <p:cNvSpPr/>
              <p:nvPr/>
            </p:nvSpPr>
            <p:spPr>
              <a:xfrm>
                <a:off x="7659475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6"/>
              <p:cNvSpPr/>
              <p:nvPr/>
            </p:nvSpPr>
            <p:spPr>
              <a:xfrm>
                <a:off x="9270075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6"/>
              <p:cNvSpPr/>
              <p:nvPr/>
            </p:nvSpPr>
            <p:spPr>
              <a:xfrm>
                <a:off x="11070900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16"/>
              <p:cNvSpPr txBox="1"/>
              <p:nvPr/>
            </p:nvSpPr>
            <p:spPr>
              <a:xfrm>
                <a:off x="8675775" y="7114150"/>
                <a:ext cx="594300" cy="84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44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+</a:t>
                </a:r>
                <a:endParaRPr b="1" sz="44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60" name="Google Shape;160;p16"/>
              <p:cNvSpPr txBox="1"/>
              <p:nvPr/>
            </p:nvSpPr>
            <p:spPr>
              <a:xfrm>
                <a:off x="10307125" y="7039825"/>
                <a:ext cx="594300" cy="84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44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=</a:t>
                </a:r>
                <a:endParaRPr b="1" sz="44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161" name="Google Shape;161;p16"/>
            <p:cNvSpPr txBox="1"/>
            <p:nvPr/>
          </p:nvSpPr>
          <p:spPr>
            <a:xfrm>
              <a:off x="700450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2" name="Google Shape;162;p16"/>
            <p:cNvSpPr txBox="1"/>
            <p:nvPr/>
          </p:nvSpPr>
          <p:spPr>
            <a:xfrm>
              <a:off x="850515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58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3" name="Google Shape;163;p16"/>
            <p:cNvSpPr txBox="1"/>
            <p:nvPr/>
          </p:nvSpPr>
          <p:spPr>
            <a:xfrm>
              <a:off x="1041750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68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64" name="Google Shape;164;p16"/>
          <p:cNvGrpSpPr/>
          <p:nvPr/>
        </p:nvGrpSpPr>
        <p:grpSpPr>
          <a:xfrm>
            <a:off x="12129163" y="2876300"/>
            <a:ext cx="4478913" cy="1032300"/>
            <a:chOff x="7004488" y="1356800"/>
            <a:chExt cx="4478913" cy="1032300"/>
          </a:xfrm>
        </p:grpSpPr>
        <p:grpSp>
          <p:nvGrpSpPr>
            <p:cNvPr id="165" name="Google Shape;165;p16"/>
            <p:cNvGrpSpPr/>
            <p:nvPr/>
          </p:nvGrpSpPr>
          <p:grpSpPr>
            <a:xfrm>
              <a:off x="7004488" y="1377200"/>
              <a:ext cx="4279025" cy="991500"/>
              <a:chOff x="7659475" y="6965425"/>
              <a:chExt cx="4279025" cy="991500"/>
            </a:xfrm>
          </p:grpSpPr>
          <p:sp>
            <p:nvSpPr>
              <p:cNvPr id="166" name="Google Shape;166;p16"/>
              <p:cNvSpPr/>
              <p:nvPr/>
            </p:nvSpPr>
            <p:spPr>
              <a:xfrm>
                <a:off x="7659475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6"/>
              <p:cNvSpPr/>
              <p:nvPr/>
            </p:nvSpPr>
            <p:spPr>
              <a:xfrm>
                <a:off x="9270075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6"/>
              <p:cNvSpPr/>
              <p:nvPr/>
            </p:nvSpPr>
            <p:spPr>
              <a:xfrm>
                <a:off x="11070900" y="6965425"/>
                <a:ext cx="867600" cy="991500"/>
              </a:xfrm>
              <a:prstGeom prst="rect">
                <a:avLst/>
              </a:prstGeom>
              <a:solidFill>
                <a:srgbClr val="FFFFFF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16"/>
              <p:cNvSpPr txBox="1"/>
              <p:nvPr/>
            </p:nvSpPr>
            <p:spPr>
              <a:xfrm>
                <a:off x="8675775" y="7114150"/>
                <a:ext cx="594300" cy="84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44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+</a:t>
                </a:r>
                <a:endParaRPr b="1" sz="44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70" name="Google Shape;170;p16"/>
              <p:cNvSpPr txBox="1"/>
              <p:nvPr/>
            </p:nvSpPr>
            <p:spPr>
              <a:xfrm>
                <a:off x="10307125" y="7039825"/>
                <a:ext cx="594300" cy="84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44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=</a:t>
                </a:r>
                <a:endParaRPr b="1" sz="44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171" name="Google Shape;171;p16"/>
            <p:cNvSpPr txBox="1"/>
            <p:nvPr/>
          </p:nvSpPr>
          <p:spPr>
            <a:xfrm>
              <a:off x="700450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2" name="Google Shape;172;p16"/>
            <p:cNvSpPr txBox="1"/>
            <p:nvPr/>
          </p:nvSpPr>
          <p:spPr>
            <a:xfrm>
              <a:off x="850515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68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3" name="Google Shape;173;p16"/>
            <p:cNvSpPr txBox="1"/>
            <p:nvPr/>
          </p:nvSpPr>
          <p:spPr>
            <a:xfrm>
              <a:off x="10417500" y="1356800"/>
              <a:ext cx="1065900" cy="103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68</a:t>
              </a:r>
              <a:endParaRPr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