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EB4CFC-CEFF-42CF-9AF8-DEDC2EF904C9}">
  <a:tblStyle styleId="{0CEB4CFC-CEFF-42CF-9AF8-DEDC2EF904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a620147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a620147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22ea25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22ea25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22ea25c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22ea25c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Wired and wireless networks 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Lesson 3 of 6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Allen Heard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Wired or wireless?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10" name="Google Shape;110;p19"/>
          <p:cNvGraphicFramePr/>
          <p:nvPr/>
        </p:nvGraphicFramePr>
        <p:xfrm>
          <a:off x="917950" y="509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{0CEB4CFC-CEFF-42CF-9AF8-DEDC2EF904C9}</a:tableStyleId>
              </a:tblPr>
              <a:tblGrid>
                <a:gridCol w="3723200"/>
                <a:gridCol w="3803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Device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Wired, wireless or both?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991" y="1027700"/>
            <a:ext cx="8885675" cy="7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917950" y="287630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Identify the devices in the picture connected to the network and the method they can use to connect.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917950" y="890050"/>
            <a:ext cx="10498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Measuring bandwidth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P</a:t>
            </a:r>
            <a:r>
              <a:rPr lang="en-GB" sz="3500"/>
              <a:t>ut the following technologies in order of speed starting with lowest to highest: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4G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3G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Broadband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0" name="Google Shape;120;p20"/>
          <p:cNvGraphicFramePr/>
          <p:nvPr/>
        </p:nvGraphicFramePr>
        <p:xfrm>
          <a:off x="9706075" y="371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{0CEB4CFC-CEFF-42CF-9AF8-DEDC2EF904C9}</a:tableStyleId>
              </a:tblPr>
              <a:tblGrid>
                <a:gridCol w="3060525"/>
                <a:gridCol w="4466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Technology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(Fastest)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(Slowest)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Bandwidth matters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7" name="Google Shape;127;p21"/>
          <p:cNvGraphicFramePr/>
          <p:nvPr/>
        </p:nvGraphicFramePr>
        <p:xfrm>
          <a:off x="917950" y="563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{0CEB4CFC-CEFF-42CF-9AF8-DEDC2EF904C9}</a:tableStyleId>
              </a:tblPr>
              <a:tblGrid>
                <a:gridCol w="10268000"/>
                <a:gridCol w="1998175"/>
                <a:gridCol w="2101525"/>
                <a:gridCol w="2084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Light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Reading online news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Checking the weather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Online gaming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Checking social media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Emailing regularly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vlogger uploading videos to her channel daily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" name="Google Shape;128;p21"/>
          <p:cNvSpPr txBox="1"/>
          <p:nvPr>
            <p:ph idx="4294967295" type="body"/>
          </p:nvPr>
        </p:nvSpPr>
        <p:spPr>
          <a:xfrm>
            <a:off x="917950" y="2876300"/>
            <a:ext cx="1645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Some online activities use more data than others. Can you identify which activities use more bandwidth? Look at each activity and place a tick in the correct column to identify whether it is a light-, medium-, or high-bandwidth activity.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