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9F9ADE-6837-4825-81CA-420CD57E24B2}">
  <a:tblStyle styleId="{F39F9ADE-6837-4825-81CA-420CD57E24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006208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006208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a6e2bf7d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ea6e2bf7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type="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What can a human voice do?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Al-Hanoush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073050"/>
            <a:ext cx="16452000" cy="67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797700" y="622950"/>
            <a:ext cx="166926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Watch the clip on the worksheet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Body percussion to ‘Bring Me a Little Water Sylvie’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1" name="Google Shape;91;p15"/>
          <p:cNvGraphicFramePr/>
          <p:nvPr/>
        </p:nvGraphicFramePr>
        <p:xfrm>
          <a:off x="3033875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{F39F9ADE-6837-4825-81CA-420CD57E24B2}</a:tableStyleId>
              </a:tblPr>
              <a:tblGrid>
                <a:gridCol w="1441125"/>
                <a:gridCol w="1441125"/>
                <a:gridCol w="1441125"/>
                <a:gridCol w="1441125"/>
                <a:gridCol w="1441125"/>
                <a:gridCol w="1441125"/>
                <a:gridCol w="1441125"/>
                <a:gridCol w="1441125"/>
              </a:tblGrid>
              <a:tr h="17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900"/>
                        <a:t>1</a:t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900"/>
                        <a:t>2</a:t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900"/>
                        <a:t>3</a:t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900"/>
                        <a:t>4</a:t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900"/>
                        <a:t>5</a:t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900"/>
                        <a:t>6</a:t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900"/>
                        <a:t>7</a:t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900"/>
                        <a:t>8</a:t>
                      </a:r>
                      <a:endParaRPr sz="4900"/>
                    </a:p>
                  </a:txBody>
                  <a:tcPr marT="91425" marB="91425" marR="91425" marL="91425"/>
                </a:tc>
              </a:tr>
              <a:tr h="17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900"/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900"/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3033875" y="4472838"/>
            <a:ext cx="1577800" cy="13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8798375" y="4472825"/>
            <a:ext cx="1577800" cy="13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4">
            <a:alphaModFix/>
          </a:blip>
          <a:srcRect b="13539" l="0" r="0" t="0"/>
          <a:stretch/>
        </p:blipFill>
        <p:spPr>
          <a:xfrm>
            <a:off x="5916125" y="4384338"/>
            <a:ext cx="1577800" cy="15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5">
            <a:alphaModFix/>
          </a:blip>
          <a:srcRect b="15916" l="14863" r="12704" t="3000"/>
          <a:stretch/>
        </p:blipFill>
        <p:spPr>
          <a:xfrm>
            <a:off x="4474996" y="5096825"/>
            <a:ext cx="740175" cy="8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6">
            <a:alphaModFix/>
          </a:blip>
          <a:srcRect b="13726" l="17239" r="15261" t="0"/>
          <a:stretch/>
        </p:blipFill>
        <p:spPr>
          <a:xfrm>
            <a:off x="11903253" y="4376262"/>
            <a:ext cx="1218501" cy="155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6">
            <a:alphaModFix/>
          </a:blip>
          <a:srcRect b="13726" l="17239" r="15261" t="0"/>
          <a:stretch/>
        </p:blipFill>
        <p:spPr>
          <a:xfrm>
            <a:off x="13387625" y="4376218"/>
            <a:ext cx="1218501" cy="155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5">
            <a:alphaModFix/>
          </a:blip>
          <a:srcRect b="15916" l="14863" r="12704" t="3000"/>
          <a:stretch/>
        </p:blipFill>
        <p:spPr>
          <a:xfrm>
            <a:off x="5215171" y="5096825"/>
            <a:ext cx="740175" cy="8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3033875" y="6267575"/>
            <a:ext cx="11885700" cy="1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Clap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Chest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Stamp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          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Clap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             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Brush   Brush</a:t>
            </a:r>
            <a:endParaRPr b="1" sz="3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          </a:t>
            </a:r>
            <a:r>
              <a:rPr b="1"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Chest</a:t>
            </a:r>
            <a:endParaRPr b="1" sz="3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357950" y="7338500"/>
            <a:ext cx="121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032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●"/>
            </a:pPr>
            <a:r>
              <a:rPr lang="en-GB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[The Noun Project] - [Berkah Icon] - [clap]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032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●"/>
            </a:pPr>
            <a:r>
              <a:rPr lang="en-GB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[The Noun Project] - [priyanka] - [foot]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032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●"/>
            </a:pPr>
            <a:r>
              <a:rPr lang="en-GB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[The Noun Project] - [Tuk Tuk Design] - [User]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032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●"/>
            </a:pPr>
            <a:r>
              <a:rPr lang="en-GB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[The Noun Project] -[omeneko] - [thigh] 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