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171ed8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171ed8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a9754447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8ea975444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TO start off our Develop Learning, we are going to look at this question. Sally landed on 22 when she was counting in threes - What number could she have started on. I’m going to give you 5 second to find as many numbers Sally could have started on to have landed on 22 when counting in threes. Off you go. WAIT. Have you got any ideas? Great!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Well It;s important to notice that in this question it does not say that sally is counting frwards or backwards - so she could of started on a number that comes after 22 or that comes before 22. She may have started close to 22, so for example, she could have started on 19 - which is 3 fewer than 22 or 25 which is 3 more than 22. She could have started on a number that was far from 22. She could have started on 4 - which if we count forwards in thress from, we would reach 22.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ea975444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8ea97544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You are now going to have a go yourselves at this task and identify the missing numbers on each sequence. You can use a 100 square and counters to help you check your answers. There a a printable hundred square that you can use if you do not have your own.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ea975444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8ea97544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a9754447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8ea975444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You are now going to have a go yourselves at this task and identify the missing numbers on each sequence. You can use a 100 square and counters to help you check your answers. There a a printable hundred square that you can use if you do not have your own.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ea9754447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ea975444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subTitle"/>
          </p:nvPr>
        </p:nvSpPr>
        <p:spPr>
          <a:xfrm>
            <a:off x="235950" y="646313"/>
            <a:ext cx="4174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600">
                <a:solidFill>
                  <a:schemeClr val="dk2"/>
                </a:solidFill>
              </a:rPr>
              <a:t>Mathematics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195144" y="3985444"/>
            <a:ext cx="3951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600">
                <a:solidFill>
                  <a:schemeClr val="dk2"/>
                </a:solidFill>
              </a:rPr>
              <a:t>Miss Hughes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140600" y="1223288"/>
            <a:ext cx="7576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Identifying Number Patterns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298713" y="170175"/>
            <a:ext cx="45348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 Square</a:t>
            </a: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700" y="234324"/>
            <a:ext cx="4474725" cy="42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8"/>
          <p:cNvSpPr/>
          <p:nvPr/>
        </p:nvSpPr>
        <p:spPr>
          <a:xfrm>
            <a:off x="298713" y="170175"/>
            <a:ext cx="45348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359425" y="929538"/>
            <a:ext cx="19458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Look at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 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number track.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Complete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Use a 100 square and counters to help you check your answers.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338" y="299825"/>
            <a:ext cx="5191288" cy="26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 b="49789" l="0" r="0" t="0"/>
          <a:stretch/>
        </p:blipFill>
        <p:spPr>
          <a:xfrm>
            <a:off x="3486062" y="3008063"/>
            <a:ext cx="5191288" cy="141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298713" y="170175"/>
            <a:ext cx="45348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359425" y="929538"/>
            <a:ext cx="19458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Look at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 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number track.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Complete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Use a 100 square and counters to help you check your answers.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0" t="49292"/>
          <a:stretch/>
        </p:blipFill>
        <p:spPr>
          <a:xfrm>
            <a:off x="3087875" y="687112"/>
            <a:ext cx="5683650" cy="15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181" y="2266625"/>
            <a:ext cx="5911043" cy="15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298713" y="170175"/>
            <a:ext cx="45348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359425" y="1090650"/>
            <a:ext cx="19458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Look at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 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number track.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Complete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Use a 100 square and counters to help you check your answers.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338" y="299825"/>
            <a:ext cx="5191288" cy="26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 rotWithShape="1">
          <a:blip r:embed="rId4">
            <a:alphaModFix/>
          </a:blip>
          <a:srcRect b="49789" l="0" r="0" t="0"/>
          <a:stretch/>
        </p:blipFill>
        <p:spPr>
          <a:xfrm>
            <a:off x="3486062" y="3008063"/>
            <a:ext cx="5191288" cy="141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4908025" y="733625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6992050" y="733625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4255950" y="203866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6239688" y="203866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6992050" y="203866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4347088" y="3436006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6418713" y="343601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31"/>
          <p:cNvSpPr/>
          <p:nvPr/>
        </p:nvSpPr>
        <p:spPr>
          <a:xfrm>
            <a:off x="298713" y="170175"/>
            <a:ext cx="45348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359425" y="929538"/>
            <a:ext cx="1945800" cy="2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Look at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 on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number track.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Complete the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missing parts.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Use a 100 square and counters to help you check your answers.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49292"/>
          <a:stretch/>
        </p:blipFill>
        <p:spPr>
          <a:xfrm>
            <a:off x="3087875" y="687112"/>
            <a:ext cx="5683650" cy="15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181" y="2266625"/>
            <a:ext cx="5911043" cy="15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3309200" y="1160500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4833663" y="1160500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7055850" y="1160500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4734000" y="274001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72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5613650" y="274001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7055850" y="2740013"/>
            <a:ext cx="632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81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