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CA56FF-4544-40AA-BD75-7F7EB9EF026D}">
  <a:tblStyle styleId="{68CA56FF-4544-40AA-BD75-7F7EB9EF026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0d099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0d099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41febc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6741feb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741febc8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6741febc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6741febc8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86741febc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741febc8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6741febc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6741febc8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86741febc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794000" y="452400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Place Value Application Lesson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Miss Hill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393037" y="14355050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1117201" y="229313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sp>
        <p:nvSpPr>
          <p:cNvPr id="89" name="Google Shape;89;p15"/>
          <p:cNvSpPr txBox="1"/>
          <p:nvPr/>
        </p:nvSpPr>
        <p:spPr>
          <a:xfrm>
            <a:off x="917950" y="1637400"/>
            <a:ext cx="150468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14300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What number is represented in each set?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25" y="2987175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25" y="3868463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125" y="3001750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125" y="3349700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9775" y="2987175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59050" y="29666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65263" y="29666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65725" y="29666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2400" y="2966625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9063" y="29666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2400" y="3309425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7800" y="3868463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7800" y="4749750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2425" y="5631050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0950" y="6512350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575" y="7393650"/>
            <a:ext cx="2368096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2200" y="49703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18425" y="49703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1500" y="4970313"/>
            <a:ext cx="353068" cy="1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125" y="3006888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125" y="3349688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125" y="3662500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125" y="4010450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125" y="3667638"/>
            <a:ext cx="353075" cy="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125" y="4010438"/>
            <a:ext cx="353075" cy="3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524725" y="1755850"/>
            <a:ext cx="169980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143000" rtl="0" algn="ctr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Olly has made a 3-digit number with these cards.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6872613" y="2696188"/>
            <a:ext cx="1099200" cy="15654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8270406" y="2696188"/>
            <a:ext cx="1099200" cy="15654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5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9668199" y="2696188"/>
            <a:ext cx="1099200" cy="15654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8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52500" y="4698450"/>
            <a:ext cx="175554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What other 3-digit numbers can he make with these cards? What is the biggest number he could make?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117201" y="229313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480237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117201" y="229313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sp>
        <p:nvSpPr>
          <p:cNvPr id="132" name="Google Shape;132;p17"/>
          <p:cNvSpPr txBox="1"/>
          <p:nvPr/>
        </p:nvSpPr>
        <p:spPr>
          <a:xfrm>
            <a:off x="480225" y="2199450"/>
            <a:ext cx="168897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8 hundreds, 3 tens and 6 ones together make __________________________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248400" rtl="0" algn="l">
              <a:lnSpc>
                <a:spcPct val="106999"/>
              </a:lnSpc>
              <a:spcBef>
                <a:spcPts val="42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457 is made of _____  hundreds,  _____ tens and   _____ ones.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835400" rtl="0" algn="l">
              <a:lnSpc>
                <a:spcPct val="106999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250 is made of  _____  hundreds and _____ tens.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995751" y="3408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graphicFrame>
        <p:nvGraphicFramePr>
          <p:cNvPr id="139" name="Google Shape;139;p18"/>
          <p:cNvGraphicFramePr/>
          <p:nvPr/>
        </p:nvGraphicFramePr>
        <p:xfrm>
          <a:off x="287888" y="166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{68CA56FF-4544-40AA-BD75-7F7EB9EF026D}</a:tableStyleId>
              </a:tblPr>
              <a:tblGrid>
                <a:gridCol w="17469325"/>
              </a:tblGrid>
              <a:tr h="4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the value of    	in each of these statements: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= 500 + 70 + 4           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628 =    	+ 20 + 8    	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703 = 700 +   	+ 3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p18"/>
          <p:cNvSpPr/>
          <p:nvPr/>
        </p:nvSpPr>
        <p:spPr>
          <a:xfrm>
            <a:off x="4282125" y="1798825"/>
            <a:ext cx="527100" cy="5400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68650" y="2982200"/>
            <a:ext cx="527100" cy="5400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1631425" y="4028775"/>
            <a:ext cx="527100" cy="5400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3009800" y="5394800"/>
            <a:ext cx="527100" cy="5400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1643287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1262126" y="3408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graphicFrame>
        <p:nvGraphicFramePr>
          <p:cNvPr id="150" name="Google Shape;150;p19"/>
          <p:cNvGraphicFramePr/>
          <p:nvPr/>
        </p:nvGraphicFramePr>
        <p:xfrm>
          <a:off x="418875" y="166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{68CA56FF-4544-40AA-BD75-7F7EB9EF026D}</a:tableStyleId>
              </a:tblPr>
              <a:tblGrid>
                <a:gridCol w="17812975"/>
              </a:tblGrid>
              <a:tr h="286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674 is made of 6 hundreds, 7 tens and 4 ones.                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674 is also made of 67 tens and 4 ones.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674 is also made of 6 hundreds and 74 ones.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different ways of expressing: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286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·  	630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28600" lvl="0" marL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·   704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