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a4bd27dc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6a4bd27d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9e793bb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9e793bb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3688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Applying Addition and Subtraction Strategies within Context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5905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3188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3575475" y="1181400"/>
            <a:ext cx="4169400" cy="3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 started with 501 points.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Turn 1: I scored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20, 13 and 6.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Turn 2: I scored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14, 9 and 15.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Turn 3: I scored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10, 15 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double 8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Turn 4: I scored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11, triple 3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and a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bullseye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Turn 5: I scored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triple 8, a bullseye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20.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Turn 6: I scored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double 15, 16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How many points do I have left?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6789300" y="3766275"/>
            <a:ext cx="2051700" cy="6531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807525" y="4250500"/>
            <a:ext cx="1686600" cy="3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/>
          <p:nvPr/>
        </p:nvSpPr>
        <p:spPr>
          <a:xfrm rot="-5400000">
            <a:off x="-680700" y="2698625"/>
            <a:ext cx="1686600" cy="32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3188" l="3268" r="3604" t="7502"/>
          <a:stretch/>
        </p:blipFill>
        <p:spPr>
          <a:xfrm>
            <a:off x="264850" y="1352075"/>
            <a:ext cx="2969100" cy="2982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