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Cabin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4016EE-F6A9-48C8-8D04-A46A2366A2DE}">
  <a:tblStyle styleId="{644016EE-F6A9-48C8-8D04-A46A2366A2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11" Type="http://schemas.openxmlformats.org/officeDocument/2006/relationships/font" Target="fonts/MontserratSemiBold-italic.fntdata"/><Relationship Id="rId22" Type="http://schemas.openxmlformats.org/officeDocument/2006/relationships/font" Target="fonts/MontserratMedium-bold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-regular.fntdata"/><Relationship Id="rId24" Type="http://schemas.openxmlformats.org/officeDocument/2006/relationships/font" Target="fonts/MontserratMedium-boldItalic.fntdata"/><Relationship Id="rId12" Type="http://schemas.openxmlformats.org/officeDocument/2006/relationships/font" Target="fonts/MontserratSemiBold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Cabin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italic.fntdata"/><Relationship Id="rId6" Type="http://schemas.openxmlformats.org/officeDocument/2006/relationships/slide" Target="slides/slide1.xml"/><Relationship Id="rId18" Type="http://schemas.openxmlformats.org/officeDocument/2006/relationships/font" Target="fonts/Cab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3adf10e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3adf10e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3adf10e8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3adf10e8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tick whether the materials float or sink!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1st let’s write the names of each material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3adf10e8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3adf10e8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tick whether the materials float or sink!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1st let’s write the names of each material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Which materials float and sink?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1840725" y="292100"/>
            <a:ext cx="47172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Draw this table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02500" y="212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{644016EE-F6A9-48C8-8D04-A46A2366A2DE}</a:tableStyleId>
              </a:tblPr>
              <a:tblGrid>
                <a:gridCol w="4389125"/>
                <a:gridCol w="4057650"/>
                <a:gridCol w="4223375"/>
                <a:gridCol w="4223375"/>
              </a:tblGrid>
              <a:tr h="145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Float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Sink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pencil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cotton ball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coin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Choose your own object!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/>
          <p:nvPr/>
        </p:nvSpPr>
        <p:spPr>
          <a:xfrm>
            <a:off x="1026350" y="1359375"/>
            <a:ext cx="14286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You can change the objects if you want to.</a:t>
            </a:r>
            <a:endParaRPr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0094625" y="159375"/>
            <a:ext cx="834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786" y="3755701"/>
            <a:ext cx="1609215" cy="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76365">
            <a:off x="3336575" y="4883950"/>
            <a:ext cx="1087658" cy="51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76365">
            <a:off x="612400" y="630487"/>
            <a:ext cx="1087658" cy="519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3382575" y="5741622"/>
            <a:ext cx="995652" cy="906552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2250" y="6890099"/>
            <a:ext cx="1096276" cy="7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1840725" y="292100"/>
            <a:ext cx="47172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0" name="Google Shape;110;p17"/>
          <p:cNvGraphicFramePr/>
          <p:nvPr/>
        </p:nvGraphicFramePr>
        <p:xfrm>
          <a:off x="802500" y="212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{644016EE-F6A9-48C8-8D04-A46A2366A2DE}</a:tableStyleId>
              </a:tblPr>
              <a:tblGrid>
                <a:gridCol w="4389125"/>
                <a:gridCol w="4057650"/>
                <a:gridCol w="4223375"/>
                <a:gridCol w="4223375"/>
              </a:tblGrid>
              <a:tr h="145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Float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Sink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pencil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wood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cotton ball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cotton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coin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metal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Choose your own object!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p17"/>
          <p:cNvSpPr txBox="1"/>
          <p:nvPr/>
        </p:nvSpPr>
        <p:spPr>
          <a:xfrm>
            <a:off x="1026350" y="1359375"/>
            <a:ext cx="14286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You can change the objects if you want to.</a:t>
            </a:r>
            <a:endParaRPr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045" y="3726953"/>
            <a:ext cx="746450" cy="85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4287" y="3686500"/>
            <a:ext cx="935350" cy="9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720" y="4733028"/>
            <a:ext cx="746450" cy="85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045" y="6834503"/>
            <a:ext cx="746450" cy="85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720" y="5737428"/>
            <a:ext cx="746450" cy="85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2612" y="4737237"/>
            <a:ext cx="935350" cy="9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2612" y="5709662"/>
            <a:ext cx="935350" cy="9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2601575" y="159375"/>
            <a:ext cx="5833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76365">
            <a:off x="612400" y="630487"/>
            <a:ext cx="1087658" cy="519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3382575" y="5741622"/>
            <a:ext cx="995652" cy="906552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2250" y="6890099"/>
            <a:ext cx="1096276" cy="7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5786" y="3755701"/>
            <a:ext cx="1609215" cy="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76365">
            <a:off x="3336575" y="4883950"/>
            <a:ext cx="1087658" cy="51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