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0fdfb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0fdfb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0fdfb4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0fdfb4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100">
                <a:solidFill>
                  <a:srgbClr val="434343"/>
                </a:solidFill>
              </a:rPr>
              <a:t>Constructing </a:t>
            </a:r>
            <a:r>
              <a:rPr lang="en-GB" sz="6300">
                <a:solidFill>
                  <a:srgbClr val="4B3241"/>
                </a:solidFill>
              </a:rPr>
              <a:t>bar charts</a:t>
            </a:r>
            <a:endParaRPr sz="63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Hill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0" y="0"/>
            <a:ext cx="12201900" cy="90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200">
                <a:latin typeface="Montserrat"/>
                <a:ea typeface="Montserrat"/>
                <a:cs typeface="Montserrat"/>
                <a:sym typeface="Montserrat"/>
              </a:rPr>
              <a:t>             Independent Task</a:t>
            </a:r>
            <a:endParaRPr i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Label and complete the bar chart, including: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·	a scale on the vertical axis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·	the food names on the horizontal axis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·	the vertical axis labelled 'Number of people'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·	the horizontal axis labelled 'Favourite New York snack'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·	bar drawn accurately with a ruler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09150" y="152400"/>
            <a:ext cx="6226450" cy="813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