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  <p:sldMasterId id="2147483674" r:id="rId5"/>
  </p:sldMasterIdLst>
  <p:notesMasterIdLst>
    <p:notesMasterId r:id="rId6"/>
  </p:notesMasterIdLst>
  <p:sldIdLst>
    <p:sldId id="256" r:id="rId7"/>
    <p:sldId id="257" r:id="rId8"/>
    <p:sldId id="258" r:id="rId9"/>
  </p:sldIdLst>
  <p:sldSz cy="5143500" cx="9144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beb2cff53_0_1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8beb2cff53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8da07d5e32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8da07d5e32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8ca28b7c1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8ca28b7c1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3" name="Google Shape;83;p15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4" name="Google Shape;84;p15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8" name="Google Shape;98;p18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9" name="Google Shape;99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0" name="Google Shape;100;p18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3" name="Google Shape;103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6" name="Google Shape;106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20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8" name="Google Shape;108;p20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9" name="Google Shape;109;p20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0" name="Google Shape;110;p20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1" name="Google Shape;111;p20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2" name="Google Shape;112;p20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5" name="Google Shape;115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17" name="Google Shape;117;p21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8" name="Google Shape;118;p21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9" name="Google Shape;119;p21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0" name="Google Shape;120;p21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21" name="Google Shape;121;p21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22" name="Google Shape;122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7" name="Google Shape;127;p22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8" name="Google Shape;128;p22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9" name="Google Shape;129;p22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0" name="Google Shape;130;p22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31" name="Google Shape;131;p22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2" name="Google Shape;132;p22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33" name="Google Shape;133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6" name="Google Shape;136;p2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37" name="Google Shape;137;p2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40" name="Google Shape;140;p24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41" name="Google Shape;141;p2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bg>
      <p:bgPr>
        <a:solidFill>
          <a:schemeClr val="accent2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48" name="Google Shape;148;p27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49" name="Google Shape;149;p2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6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0" name="Google Shape;50;p8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2" name="Google Shape;52;p8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0" name="Google Shape;80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>
            <p:ph type="title"/>
          </p:nvPr>
        </p:nvSpPr>
        <p:spPr>
          <a:xfrm>
            <a:off x="459000" y="151697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Calendar and time:</a:t>
            </a:r>
            <a:endParaRPr b="1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Using everyday language to talk about and sequence daily events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b="1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28"/>
          <p:cNvSpPr txBox="1"/>
          <p:nvPr>
            <p:ph idx="1" type="body"/>
          </p:nvPr>
        </p:nvSpPr>
        <p:spPr>
          <a:xfrm>
            <a:off x="459000" y="347400"/>
            <a:ext cx="8226000" cy="10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1900">
                <a:solidFill>
                  <a:srgbClr val="4B3241"/>
                </a:solidFill>
              </a:rPr>
              <a:t>Mathematics</a:t>
            </a:r>
            <a:endParaRPr sz="1900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1900">
                <a:solidFill>
                  <a:srgbClr val="4B3241"/>
                </a:solidFill>
              </a:rPr>
              <a:t>Lesson 3 of 5</a:t>
            </a:r>
            <a:endParaRPr sz="1900"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">
              <a:solidFill>
                <a:srgbClr val="FFFFFF"/>
              </a:solidFill>
            </a:endParaRPr>
          </a:p>
        </p:txBody>
      </p:sp>
      <p:sp>
        <p:nvSpPr>
          <p:cNvPr id="156" name="Google Shape;156;p28"/>
          <p:cNvSpPr txBox="1"/>
          <p:nvPr/>
        </p:nvSpPr>
        <p:spPr>
          <a:xfrm>
            <a:off x="458975" y="4230250"/>
            <a:ext cx="1689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Miss. Molnar</a:t>
            </a:r>
            <a:endParaRPr b="0" i="0" sz="1800" u="none" cap="none" strike="noStrike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2" name="Google Shape;162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3" name="Google Shape;163;p29"/>
          <p:cNvSpPr txBox="1"/>
          <p:nvPr/>
        </p:nvSpPr>
        <p:spPr>
          <a:xfrm>
            <a:off x="889275" y="841725"/>
            <a:ext cx="26517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29"/>
          <p:cNvSpPr txBox="1"/>
          <p:nvPr>
            <p:ph idx="4294967295" type="subTitle"/>
          </p:nvPr>
        </p:nvSpPr>
        <p:spPr>
          <a:xfrm>
            <a:off x="1525" y="0"/>
            <a:ext cx="9144000" cy="552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GB" sz="2800"/>
              <a:t>Choose some of the cards and tell a time story!</a:t>
            </a:r>
            <a:endParaRPr b="1" sz="2800"/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GB" sz="2800">
                <a:solidFill>
                  <a:schemeClr val="lt1"/>
                </a:solidFill>
              </a:rPr>
              <a:t>  </a:t>
            </a:r>
            <a:endParaRPr b="1" sz="2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5" name="Google Shape;16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575" y="688150"/>
            <a:ext cx="7162851" cy="3969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1" name="Google Shape;171;p3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2" name="Google Shape;172;p30"/>
          <p:cNvSpPr txBox="1"/>
          <p:nvPr/>
        </p:nvSpPr>
        <p:spPr>
          <a:xfrm>
            <a:off x="889275" y="841725"/>
            <a:ext cx="26517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3" name="Google Shape;17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000" y="135600"/>
            <a:ext cx="7849774" cy="411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