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E95172-D238-441C-8CAC-32710B4ACF9C}">
  <a:tblStyle styleId="{0AE95172-D238-441C-8CAC-32710B4ACF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77dd6dfa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77dd6dfa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77dd6dfa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77dd6dfa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77dd6df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77dd6d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77dd6dfa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77dd6dfa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1170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holiday travels and booking tickets [3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Buying train tickets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 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76127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100475" y="1667275"/>
            <a:ext cx="3615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[-ig]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251500" y="7128900"/>
            <a:ext cx="57072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zwanz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ig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06000" y="7128900"/>
            <a:ext cx="4919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wicht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ig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[important]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432900" y="39866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richt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ig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890400" y="6514875"/>
            <a:ext cx="3615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Leipz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ig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8046075" y="5143500"/>
            <a:ext cx="17238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9150" y="1492450"/>
            <a:ext cx="2857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0" name="Google Shape;100;p16"/>
          <p:cNvSpPr/>
          <p:nvPr/>
        </p:nvSpPr>
        <p:spPr>
          <a:xfrm>
            <a:off x="535982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7336500" y="182270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5668350" y="7128900"/>
            <a:ext cx="5337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ug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16350" y="7830250"/>
            <a:ext cx="4890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immer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309950" y="25905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ehn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3780900" y="7722250"/>
            <a:ext cx="3000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175" y="4565200"/>
            <a:ext cx="33718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2325" y="300900"/>
            <a:ext cx="39052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3975" y="5143500"/>
            <a:ext cx="36195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99751" y="4117550"/>
            <a:ext cx="31623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7"/>
          <p:cNvGraphicFramePr/>
          <p:nvPr/>
        </p:nvGraphicFramePr>
        <p:xfrm>
          <a:off x="917950" y="47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{0AE95172-D238-441C-8CAC-32710B4ACF9C}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Fahrkarte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ticket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einfach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single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 und zurück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return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Gleis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platform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 möchte</a:t>
                      </a:r>
                      <a:endParaRPr sz="32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I’d like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ankommen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arrive, arriving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abfahren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depart, departing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Ankunft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arrival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Abfahrt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eparture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Role Play 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3" name="Google Shape;123;p18"/>
          <p:cNvGraphicFramePr/>
          <p:nvPr/>
        </p:nvGraphicFramePr>
        <p:xfrm>
          <a:off x="952500" y="180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{0AE95172-D238-441C-8CAC-32710B4ACF9C}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Kann ich Ihnen helfen?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I help you?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möchte eine Fahrkarte nach Berlin haben. </a:t>
                      </a:r>
                      <a:endParaRPr sz="30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 to have a ticket to Berlin.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Einfach oder hin und zurück?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Single or return?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 und zurück, bitte. Wann fährt der nächste Zug ab?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Return please. When does the next train depart?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nächste Zug fährt um 12:20 Uhr ab.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next train departs at 12.20.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Von welchem Gleis?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 which platform?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Von Gleis 20.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 platform 20.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Wann kommt der Zug an?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does the train arrive?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Zug kommt um 19:10 Uhr in Berlin an.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train arrives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Berlin at 19.10.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4294967295"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2"/>
                </a:solidFill>
              </a:rPr>
              <a:t>Discussing holiday travels and booking tickets</a:t>
            </a:r>
            <a:endParaRPr sz="5200">
              <a:solidFill>
                <a:schemeClr val="dk2"/>
              </a:solidFill>
            </a:endParaRPr>
          </a:p>
          <a:p>
            <a:pPr indent="-7874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AutoNum type="arabicPeriod"/>
            </a:pPr>
            <a:r>
              <a:rPr lang="en-GB" sz="5200">
                <a:solidFill>
                  <a:schemeClr val="dk2"/>
                </a:solidFill>
              </a:rPr>
              <a:t>I would like a ticket. = </a:t>
            </a:r>
            <a:endParaRPr sz="5200">
              <a:solidFill>
                <a:schemeClr val="dk2"/>
              </a:solidFill>
            </a:endParaRPr>
          </a:p>
          <a:p>
            <a:pPr indent="-7874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AutoNum type="arabicPeriod"/>
            </a:pPr>
            <a:r>
              <a:rPr lang="en-GB" sz="5200">
                <a:solidFill>
                  <a:schemeClr val="dk2"/>
                </a:solidFill>
              </a:rPr>
              <a:t>Single or return? =</a:t>
            </a:r>
            <a:endParaRPr sz="5200">
              <a:solidFill>
                <a:schemeClr val="dk2"/>
              </a:solidFill>
            </a:endParaRPr>
          </a:p>
          <a:p>
            <a:pPr indent="-7874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AutoNum type="arabicPeriod"/>
            </a:pPr>
            <a:r>
              <a:rPr lang="en-GB" sz="5200">
                <a:solidFill>
                  <a:schemeClr val="dk2"/>
                </a:solidFill>
              </a:rPr>
              <a:t>When does the next train depart? =  </a:t>
            </a:r>
            <a:endParaRPr sz="52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2"/>
                </a:solidFill>
              </a:rPr>
              <a:t>            </a:t>
            </a:r>
            <a:endParaRPr sz="5200">
              <a:solidFill>
                <a:schemeClr val="dk2"/>
              </a:solidFill>
            </a:endParaRPr>
          </a:p>
          <a:p>
            <a:pPr indent="-7874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AutoNum type="arabicPeriod"/>
            </a:pPr>
            <a:r>
              <a:rPr lang="en-GB" sz="5200">
                <a:solidFill>
                  <a:schemeClr val="dk2"/>
                </a:solidFill>
              </a:rPr>
              <a:t>From which platform? =   </a:t>
            </a:r>
            <a:endParaRPr sz="5200">
              <a:solidFill>
                <a:schemeClr val="dk2"/>
              </a:solidFill>
            </a:endParaRPr>
          </a:p>
          <a:p>
            <a:pPr indent="-7874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AutoNum type="arabicPeriod"/>
            </a:pPr>
            <a:r>
              <a:rPr lang="en-GB" sz="5200">
                <a:solidFill>
                  <a:schemeClr val="dk2"/>
                </a:solidFill>
              </a:rPr>
              <a:t>When does the train arrive? =</a:t>
            </a:r>
            <a:endParaRPr i="1"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        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 flipH="1" rot="10800000">
            <a:off x="9686025" y="2864600"/>
            <a:ext cx="6238200" cy="23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/>
          <p:nvPr/>
        </p:nvCxnSpPr>
        <p:spPr>
          <a:xfrm flipH="1" rot="10800000">
            <a:off x="9020325" y="3765700"/>
            <a:ext cx="2745000" cy="13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9"/>
          <p:cNvCxnSpPr/>
          <p:nvPr/>
        </p:nvCxnSpPr>
        <p:spPr>
          <a:xfrm flipH="1" rot="10800000">
            <a:off x="2198650" y="5591550"/>
            <a:ext cx="2457600" cy="13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2069050" y="8128700"/>
            <a:ext cx="2716800" cy="10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/>
          <p:nvPr/>
        </p:nvCxnSpPr>
        <p:spPr>
          <a:xfrm flipH="1" rot="10800000">
            <a:off x="11209800" y="5990850"/>
            <a:ext cx="5438700" cy="29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9"/>
          <p:cNvSpPr txBox="1"/>
          <p:nvPr/>
        </p:nvSpPr>
        <p:spPr>
          <a:xfrm>
            <a:off x="9468000" y="2818900"/>
            <a:ext cx="71457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möchte eine Fahrkarte.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8543000" y="3825700"/>
            <a:ext cx="75414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Einfach oder hin und zurück?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067600" y="5575350"/>
            <a:ext cx="83430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Wann fährt der nächste Zug ab?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0410500" y="6561450"/>
            <a:ext cx="6238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Von welchem Gleis?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2067600" y="8408000"/>
            <a:ext cx="74004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Wann kommt der Zug an?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