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  <p:sldMasterId id="2147483681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1e396d5b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1e396d5b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686048d0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86686048d0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2pPr>
            <a:lvl3pPr lvl="2" rtl="0" algn="l"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3pPr>
            <a:lvl4pPr lvl="3" rtl="0" algn="l"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4pPr>
            <a:lvl5pPr lvl="4" rtl="0" algn="l"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7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2pPr>
            <a:lvl3pPr lvl="2" rtl="0" algn="l"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3pPr>
            <a:lvl4pPr lvl="3" rtl="0" algn="l"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4pPr>
            <a:lvl5pPr lvl="4" rtl="0" algn="l"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7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10" name="Google Shape;110;p2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8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2" name="Google Shape;142;p2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6" name="Google Shape;146;p2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5" name="Google Shape;165;p3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8390" y="445294"/>
            <a:ext cx="6600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8390" y="143827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659" y="4502944"/>
            <a:ext cx="223837" cy="419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22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idx="1" type="body"/>
          </p:nvPr>
        </p:nvSpPr>
        <p:spPr>
          <a:xfrm>
            <a:off x="458975" y="1593413"/>
            <a:ext cx="8226000" cy="28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176" name="Google Shape;17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Coordinates to Describe Position Following a Translation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Worksheet</a:t>
            </a:r>
            <a:endParaRPr/>
          </a:p>
        </p:txBody>
      </p:sp>
      <p:sp>
        <p:nvSpPr>
          <p:cNvPr id="177" name="Google Shape;177;p35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Miss Darwish</a:t>
            </a:r>
            <a:endParaRPr/>
          </a:p>
        </p:txBody>
      </p:sp>
      <p:sp>
        <p:nvSpPr>
          <p:cNvPr id="178" name="Google Shape;178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/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</a:pPr>
            <a:fld id="{00000000-1234-1234-1234-123412341234}" type="slidenum">
              <a:rPr b="0" i="0" lang="en-GB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00"/>
          </a:p>
        </p:txBody>
      </p:sp>
      <p:sp>
        <p:nvSpPr>
          <p:cNvPr id="184" name="Google Shape;184;p36"/>
          <p:cNvSpPr txBox="1"/>
          <p:nvPr/>
        </p:nvSpPr>
        <p:spPr>
          <a:xfrm>
            <a:off x="302419" y="175022"/>
            <a:ext cx="50163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2600"/>
              <a:buFont typeface="Montserrat"/>
              <a:buNone/>
            </a:pPr>
            <a:r>
              <a:rPr b="1" i="0" lang="en-GB" sz="2600" u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1100">
              <a:solidFill>
                <a:schemeClr val="accent5"/>
              </a:solidFill>
            </a:endParaRPr>
          </a:p>
        </p:txBody>
      </p:sp>
      <p:sp>
        <p:nvSpPr>
          <p:cNvPr id="185" name="Google Shape;185;p36"/>
          <p:cNvSpPr txBox="1"/>
          <p:nvPr/>
        </p:nvSpPr>
        <p:spPr>
          <a:xfrm>
            <a:off x="317897" y="1177528"/>
            <a:ext cx="4572000" cy="211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</a:pPr>
            <a:r>
              <a:rPr b="0" i="0" lang="en-GB" sz="21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rectangle has the following vertices: (-4,2) (-4,1) (-1,2) (-1,1). </a:t>
            </a:r>
            <a:endParaRPr sz="1100"/>
          </a:p>
          <a:p>
            <a:pPr indent="0" lvl="0" marL="0" marR="0" rtl="0" algn="ctr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</a:pPr>
            <a:r>
              <a:rPr b="0" i="0" lang="en-GB" sz="21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translated 4 right and 2 down.</a:t>
            </a:r>
            <a:endParaRPr sz="1100"/>
          </a:p>
          <a:p>
            <a:pPr indent="0" lvl="0" marL="0" marR="0" rtl="0" algn="ctr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</a:pPr>
            <a:r>
              <a:rPr b="0" i="0" lang="en-GB" sz="21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 new vertices?</a:t>
            </a:r>
            <a:endParaRPr sz="1100"/>
          </a:p>
        </p:txBody>
      </p:sp>
      <p:grpSp>
        <p:nvGrpSpPr>
          <p:cNvPr id="186" name="Google Shape;186;p36"/>
          <p:cNvGrpSpPr/>
          <p:nvPr/>
        </p:nvGrpSpPr>
        <p:grpSpPr>
          <a:xfrm>
            <a:off x="5088731" y="1038202"/>
            <a:ext cx="1619317" cy="2310833"/>
            <a:chOff x="6798733" y="1116110"/>
            <a:chExt cx="2159089" cy="3080700"/>
          </a:xfrm>
        </p:grpSpPr>
        <p:sp>
          <p:nvSpPr>
            <p:cNvPr id="187" name="Google Shape;187;p36"/>
            <p:cNvSpPr txBox="1"/>
            <p:nvPr/>
          </p:nvSpPr>
          <p:spPr>
            <a:xfrm>
              <a:off x="6798733" y="1116110"/>
              <a:ext cx="1145700" cy="30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</a:pPr>
              <a:r>
                <a:rPr b="0" i="0" lang="en-GB" sz="2100" u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(-4,2)</a:t>
              </a:r>
              <a:endParaRPr sz="1100"/>
            </a:p>
            <a:p>
              <a:pPr indent="0" lvl="0" marL="0" marR="0" rtl="0" algn="l">
                <a:lnSpc>
                  <a:spcPct val="13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</a:pPr>
              <a:r>
                <a:rPr b="0" i="0" lang="en-GB" sz="2100" u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(-4,1)</a:t>
              </a:r>
              <a:endParaRPr sz="1100"/>
            </a:p>
            <a:p>
              <a:pPr indent="0" lvl="0" marL="0" marR="0" rtl="0" algn="l">
                <a:lnSpc>
                  <a:spcPct val="13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</a:pPr>
              <a:r>
                <a:rPr b="0" i="0" lang="en-GB" sz="2100" u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(-1,2)</a:t>
              </a:r>
              <a:endParaRPr sz="1100"/>
            </a:p>
            <a:p>
              <a:pPr indent="0" lvl="0" marL="0" marR="0" rtl="0" algn="l">
                <a:lnSpc>
                  <a:spcPct val="13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</a:pPr>
              <a:r>
                <a:rPr b="0" i="0" lang="en-GB" sz="2100" u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(-1,1) </a:t>
              </a:r>
              <a:endParaRPr sz="1100"/>
            </a:p>
          </p:txBody>
        </p:sp>
        <p:cxnSp>
          <p:nvCxnSpPr>
            <p:cNvPr id="188" name="Google Shape;188;p36"/>
            <p:cNvCxnSpPr/>
            <p:nvPr/>
          </p:nvCxnSpPr>
          <p:spPr>
            <a:xfrm>
              <a:off x="7916333" y="1481667"/>
              <a:ext cx="1030200" cy="0"/>
            </a:xfrm>
            <a:prstGeom prst="straightConnector1">
              <a:avLst/>
            </a:prstGeom>
            <a:noFill/>
            <a:ln cap="flat" cmpd="sng" w="508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stealth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89" name="Google Shape;189;p36"/>
            <p:cNvCxnSpPr/>
            <p:nvPr/>
          </p:nvCxnSpPr>
          <p:spPr>
            <a:xfrm>
              <a:off x="7927622" y="2297289"/>
              <a:ext cx="1030200" cy="0"/>
            </a:xfrm>
            <a:prstGeom prst="straightConnector1">
              <a:avLst/>
            </a:prstGeom>
            <a:noFill/>
            <a:ln cap="flat" cmpd="sng" w="508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stealth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90" name="Google Shape;190;p36"/>
            <p:cNvCxnSpPr/>
            <p:nvPr/>
          </p:nvCxnSpPr>
          <p:spPr>
            <a:xfrm>
              <a:off x="7924800" y="3098800"/>
              <a:ext cx="1030200" cy="0"/>
            </a:xfrm>
            <a:prstGeom prst="straightConnector1">
              <a:avLst/>
            </a:prstGeom>
            <a:noFill/>
            <a:ln cap="flat" cmpd="sng" w="508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stealth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91" name="Google Shape;191;p36"/>
            <p:cNvCxnSpPr/>
            <p:nvPr/>
          </p:nvCxnSpPr>
          <p:spPr>
            <a:xfrm>
              <a:off x="7896578" y="3945467"/>
              <a:ext cx="1030200" cy="0"/>
            </a:xfrm>
            <a:prstGeom prst="straightConnector1">
              <a:avLst/>
            </a:prstGeom>
            <a:noFill/>
            <a:ln cap="flat" cmpd="sng" w="508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stealth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