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858cd1f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7858cd1f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858cd1fe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7858cd1fe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7.png"/><Relationship Id="rId13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458975" y="1438150"/>
            <a:ext cx="80565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Prove that Two Vectors are Colinear</a:t>
            </a:r>
            <a:endParaRPr b="0"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458975" y="3563780"/>
            <a:ext cx="7539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B3241"/>
                </a:solidFill>
              </a:rPr>
              <a:t>Mr Bond</a:t>
            </a:r>
            <a:endParaRPr sz="2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B3241"/>
                </a:solidFill>
              </a:rPr>
              <a:t>Please note this downloadable resource contains some colored font</a:t>
            </a:r>
            <a:endParaRPr sz="10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" name="Google Shape;4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300" y="695325"/>
            <a:ext cx="39243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315" y="1363098"/>
            <a:ext cx="3511193" cy="21046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/>
        </p:nvSpPr>
        <p:spPr>
          <a:xfrm>
            <a:off x="4763431" y="1033182"/>
            <a:ext cx="4237446" cy="3546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ABCD is a parallelogram. P and Q are the midpoints of CD and BC respectively.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 is the point such that AB : BN is 2 : 1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Show that P, Q and N are colinear.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Prove that two vectors are colinear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58974" y="1016092"/>
            <a:ext cx="3951101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14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1" name="Google Shape;51;p9"/>
          <p:cNvGrpSpPr/>
          <p:nvPr/>
        </p:nvGrpSpPr>
        <p:grpSpPr>
          <a:xfrm>
            <a:off x="4878390" y="1935372"/>
            <a:ext cx="3650887" cy="1722516"/>
            <a:chOff x="5211213" y="1360551"/>
            <a:chExt cx="3650887" cy="1722516"/>
          </a:xfrm>
        </p:grpSpPr>
        <p:sp>
          <p:nvSpPr>
            <p:cNvPr id="52" name="Google Shape;52;p9"/>
            <p:cNvSpPr/>
            <p:nvPr/>
          </p:nvSpPr>
          <p:spPr>
            <a:xfrm>
              <a:off x="5510254" y="1707883"/>
              <a:ext cx="2122998" cy="1017767"/>
            </a:xfrm>
            <a:prstGeom prst="parallelogram">
              <a:avLst>
                <a:gd fmla="val 32813" name="adj"/>
              </a:avLst>
            </a:prstGeom>
            <a:noFill/>
            <a:ln cap="flat" cmpd="sng" w="254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5544959" y="1514062"/>
              <a:ext cx="3129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7486418" y="1442112"/>
              <a:ext cx="3193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224089" y="2652556"/>
              <a:ext cx="3193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5211213" y="2652555"/>
              <a:ext cx="3337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7543407" y="2119856"/>
              <a:ext cx="3353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6222046" y="2775290"/>
              <a:ext cx="3129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6268146" y="2573354"/>
              <a:ext cx="2327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 rot="5925981">
              <a:off x="7344316" y="2092825"/>
              <a:ext cx="2327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6472831" y="1523217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 rot="6579092">
              <a:off x="5536204" y="1983585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6485656" y="1360551"/>
              <a:ext cx="354584" cy="30777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6664" l="-7142" r="0" t="-4165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5388170" y="1983243"/>
              <a:ext cx="344966" cy="3077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8531560" y="1449198"/>
              <a:ext cx="330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6" name="Google Shape;66;p9"/>
          <p:cNvCxnSpPr/>
          <p:nvPr/>
        </p:nvCxnSpPr>
        <p:spPr>
          <a:xfrm flipH="1" rot="10800000">
            <a:off x="884269" y="1605175"/>
            <a:ext cx="696110" cy="228429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9"/>
          <p:cNvSpPr/>
          <p:nvPr/>
        </p:nvSpPr>
        <p:spPr>
          <a:xfrm rot="4194196">
            <a:off x="1221581" y="1675886"/>
            <a:ext cx="84815" cy="73116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1059039" y="1451286"/>
            <a:ext cx="346569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1850390" y="1432921"/>
            <a:ext cx="343363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820154" y="1600871"/>
            <a:ext cx="222770" cy="229558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9"/>
          <p:cNvSpPr/>
          <p:nvPr/>
        </p:nvSpPr>
        <p:spPr>
          <a:xfrm rot="7999698">
            <a:off x="1893924" y="1685635"/>
            <a:ext cx="84815" cy="73116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9"/>
          <p:cNvCxnSpPr/>
          <p:nvPr/>
        </p:nvCxnSpPr>
        <p:spPr>
          <a:xfrm>
            <a:off x="6935673" y="2282704"/>
            <a:ext cx="1378593" cy="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Prove that two vectors are colinear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458974" y="1016092"/>
            <a:ext cx="3951101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14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1063365" y="2912252"/>
            <a:ext cx="2072986" cy="1217681"/>
          </a:xfrm>
          <a:custGeom>
            <a:rect b="b" l="l" r="r" t="t"/>
            <a:pathLst>
              <a:path extrusionOk="0" h="1017767" w="2122998">
                <a:moveTo>
                  <a:pt x="0" y="1017767"/>
                </a:moveTo>
                <a:lnTo>
                  <a:pt x="7953" y="0"/>
                </a:lnTo>
                <a:lnTo>
                  <a:pt x="833920" y="8754"/>
                </a:lnTo>
                <a:lnTo>
                  <a:pt x="2122998" y="1017767"/>
                </a:lnTo>
                <a:lnTo>
                  <a:pt x="0" y="1017767"/>
                </a:lnTo>
                <a:close/>
              </a:path>
            </a:pathLst>
          </a:custGeom>
          <a:noFill/>
          <a:ln cap="flat" cmpd="sng" w="254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814577" y="2712721"/>
            <a:ext cx="3129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1858052" y="2682217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3100680" y="4052191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804157" y="4007198"/>
            <a:ext cx="333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641265" y="3390892"/>
            <a:ext cx="399468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999" l="-6248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86" name="Google Shape;86;p10"/>
          <p:cNvCxnSpPr>
            <a:stCxn id="80" idx="1"/>
            <a:endCxn id="80" idx="3"/>
          </p:cNvCxnSpPr>
          <p:nvPr/>
        </p:nvCxnSpPr>
        <p:spPr>
          <a:xfrm>
            <a:off x="1071131" y="2912252"/>
            <a:ext cx="2065200" cy="1217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0"/>
          <p:cNvSpPr/>
          <p:nvPr/>
        </p:nvSpPr>
        <p:spPr>
          <a:xfrm>
            <a:off x="1820381" y="4150529"/>
            <a:ext cx="394660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0832" l="-6450" r="0" t="-41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1295107" y="2595785"/>
            <a:ext cx="340158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1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 rot="-5400000">
            <a:off x="1329484" y="2758363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/>
          <p:nvPr/>
        </p:nvSpPr>
        <p:spPr>
          <a:xfrm rot="-5400000">
            <a:off x="1826148" y="3969909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/>
          <p:nvPr/>
        </p:nvSpPr>
        <p:spPr>
          <a:xfrm rot="10800000">
            <a:off x="903706" y="3397760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0"/>
          <p:cNvCxnSpPr/>
          <p:nvPr/>
        </p:nvCxnSpPr>
        <p:spPr>
          <a:xfrm>
            <a:off x="1066627" y="2921260"/>
            <a:ext cx="2176565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0"/>
          <p:cNvSpPr/>
          <p:nvPr/>
        </p:nvSpPr>
        <p:spPr>
          <a:xfrm>
            <a:off x="3094688" y="2676169"/>
            <a:ext cx="3305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315" y="1363098"/>
            <a:ext cx="3511193" cy="210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2"/>
          <p:cNvSpPr txBox="1"/>
          <p:nvPr/>
        </p:nvSpPr>
        <p:spPr>
          <a:xfrm>
            <a:off x="4763431" y="1033182"/>
            <a:ext cx="4237446" cy="3546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ABCD is a parallelogram. P and Q are the midpoints of CD and BC respectively.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 is the point such that AB : BN is 2 : 1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Show that P, Q and N are colinear.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2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Prove that two vectors are colinear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08" name="Google Shape;108;p12"/>
          <p:cNvSpPr txBox="1"/>
          <p:nvPr>
            <p:ph idx="1" type="body"/>
          </p:nvPr>
        </p:nvSpPr>
        <p:spPr>
          <a:xfrm>
            <a:off x="458974" y="1016092"/>
            <a:ext cx="3951000" cy="4048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14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10" name="Google Shape;110;p12"/>
          <p:cNvGrpSpPr/>
          <p:nvPr/>
        </p:nvGrpSpPr>
        <p:grpSpPr>
          <a:xfrm>
            <a:off x="4878390" y="1935372"/>
            <a:ext cx="3650887" cy="1722516"/>
            <a:chOff x="5211213" y="1360551"/>
            <a:chExt cx="3650887" cy="1722516"/>
          </a:xfrm>
        </p:grpSpPr>
        <p:sp>
          <p:nvSpPr>
            <p:cNvPr id="111" name="Google Shape;111;p12"/>
            <p:cNvSpPr/>
            <p:nvPr/>
          </p:nvSpPr>
          <p:spPr>
            <a:xfrm>
              <a:off x="5510254" y="1707883"/>
              <a:ext cx="2122998" cy="1017767"/>
            </a:xfrm>
            <a:prstGeom prst="parallelogram">
              <a:avLst>
                <a:gd fmla="val 32813" name="adj"/>
              </a:avLst>
            </a:prstGeom>
            <a:noFill/>
            <a:ln cap="flat" cmpd="sng" w="254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5544959" y="1514062"/>
              <a:ext cx="3129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486418" y="1442112"/>
              <a:ext cx="3193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224089" y="2652556"/>
              <a:ext cx="3193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5211213" y="2652555"/>
              <a:ext cx="3337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543407" y="2119856"/>
              <a:ext cx="3353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6222046" y="2775290"/>
              <a:ext cx="31290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6268146" y="2573354"/>
              <a:ext cx="2327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 rot="5925981">
              <a:off x="7344316" y="2092825"/>
              <a:ext cx="2327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6472831" y="1523217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 rot="6579092">
              <a:off x="5536204" y="1983585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6485656" y="1360551"/>
              <a:ext cx="354584" cy="30777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6664" l="-7142" r="0" t="-4165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388170" y="1983243"/>
              <a:ext cx="344966" cy="3077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8531560" y="1449198"/>
              <a:ext cx="3305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5" name="Google Shape;125;p12"/>
          <p:cNvCxnSpPr/>
          <p:nvPr/>
        </p:nvCxnSpPr>
        <p:spPr>
          <a:xfrm flipH="1" rot="10800000">
            <a:off x="884269" y="1605175"/>
            <a:ext cx="696110" cy="228429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12"/>
          <p:cNvSpPr/>
          <p:nvPr/>
        </p:nvSpPr>
        <p:spPr>
          <a:xfrm rot="4194196">
            <a:off x="1221581" y="1675886"/>
            <a:ext cx="84815" cy="73116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2"/>
          <p:cNvSpPr/>
          <p:nvPr/>
        </p:nvSpPr>
        <p:spPr>
          <a:xfrm>
            <a:off x="1059039" y="1451286"/>
            <a:ext cx="346569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8" name="Google Shape;128;p12"/>
          <p:cNvSpPr/>
          <p:nvPr/>
        </p:nvSpPr>
        <p:spPr>
          <a:xfrm>
            <a:off x="1850390" y="1432921"/>
            <a:ext cx="343363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29" name="Google Shape;129;p12"/>
          <p:cNvCxnSpPr/>
          <p:nvPr/>
        </p:nvCxnSpPr>
        <p:spPr>
          <a:xfrm flipH="1" rot="10800000">
            <a:off x="884269" y="2070774"/>
            <a:ext cx="1387540" cy="468726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12"/>
          <p:cNvCxnSpPr/>
          <p:nvPr/>
        </p:nvCxnSpPr>
        <p:spPr>
          <a:xfrm>
            <a:off x="1820154" y="1600871"/>
            <a:ext cx="222770" cy="229558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12"/>
          <p:cNvSpPr/>
          <p:nvPr/>
        </p:nvSpPr>
        <p:spPr>
          <a:xfrm rot="7999698">
            <a:off x="1893924" y="1685635"/>
            <a:ext cx="84815" cy="73116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2"/>
          <p:cNvCxnSpPr/>
          <p:nvPr/>
        </p:nvCxnSpPr>
        <p:spPr>
          <a:xfrm>
            <a:off x="1580379" y="2304346"/>
            <a:ext cx="462545" cy="454321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12"/>
          <p:cNvCxnSpPr/>
          <p:nvPr/>
        </p:nvCxnSpPr>
        <p:spPr>
          <a:xfrm>
            <a:off x="2275672" y="2069664"/>
            <a:ext cx="937201" cy="92053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12"/>
          <p:cNvSpPr/>
          <p:nvPr/>
        </p:nvSpPr>
        <p:spPr>
          <a:xfrm rot="4073677">
            <a:off x="1229501" y="2371772"/>
            <a:ext cx="84815" cy="73116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/>
          <p:nvPr/>
        </p:nvSpPr>
        <p:spPr>
          <a:xfrm rot="4073677">
            <a:off x="1908997" y="2139186"/>
            <a:ext cx="84815" cy="73116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/>
          <p:nvPr/>
        </p:nvSpPr>
        <p:spPr>
          <a:xfrm rot="8251839">
            <a:off x="2704578" y="2494860"/>
            <a:ext cx="84815" cy="73116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/>
          <p:nvPr/>
        </p:nvSpPr>
        <p:spPr>
          <a:xfrm rot="8251839">
            <a:off x="1775789" y="2502563"/>
            <a:ext cx="84815" cy="73116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630215" y="2311871"/>
            <a:ext cx="3048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1931352" y="2502273"/>
            <a:ext cx="3048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3173788" y="2832427"/>
            <a:ext cx="3048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1051562" y="2103366"/>
            <a:ext cx="346569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2" name="Google Shape;142;p12"/>
          <p:cNvSpPr/>
          <p:nvPr/>
        </p:nvSpPr>
        <p:spPr>
          <a:xfrm>
            <a:off x="1686955" y="1895817"/>
            <a:ext cx="346569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1806233" y="2290050"/>
            <a:ext cx="393056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6664" l="-6450" r="0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2741862" y="2252793"/>
            <a:ext cx="412292" cy="3077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6664" l="-6248" r="0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45" name="Google Shape;145;p12"/>
          <p:cNvCxnSpPr/>
          <p:nvPr/>
        </p:nvCxnSpPr>
        <p:spPr>
          <a:xfrm>
            <a:off x="884269" y="2540170"/>
            <a:ext cx="2320727" cy="447738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12"/>
          <p:cNvSpPr/>
          <p:nvPr/>
        </p:nvSpPr>
        <p:spPr>
          <a:xfrm>
            <a:off x="388740" y="4173880"/>
            <a:ext cx="38807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X, Y and Z lie on the same straight line so the vectors are colinear.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47" name="Google Shape;147;p12"/>
          <p:cNvCxnSpPr/>
          <p:nvPr/>
        </p:nvCxnSpPr>
        <p:spPr>
          <a:xfrm>
            <a:off x="6935673" y="2282704"/>
            <a:ext cx="1378593" cy="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12"/>
          <p:cNvSpPr/>
          <p:nvPr/>
        </p:nvSpPr>
        <p:spPr>
          <a:xfrm>
            <a:off x="7567972" y="2440172"/>
            <a:ext cx="1236172" cy="49564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56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9" name="Google Shape;149;p12"/>
          <p:cNvSpPr/>
          <p:nvPr/>
        </p:nvSpPr>
        <p:spPr>
          <a:xfrm>
            <a:off x="7556045" y="2883621"/>
            <a:ext cx="1248099" cy="49564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526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0" name="Google Shape;150;p12"/>
          <p:cNvSpPr/>
          <p:nvPr/>
        </p:nvSpPr>
        <p:spPr>
          <a:xfrm>
            <a:off x="4719100" y="3885345"/>
            <a:ext cx="39511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PQ and QN are parallel through a common point so P, Q and N are colinear.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Prove that two vectors are colinear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1063365" y="2912252"/>
            <a:ext cx="2072986" cy="1217681"/>
          </a:xfrm>
          <a:custGeom>
            <a:rect b="b" l="l" r="r" t="t"/>
            <a:pathLst>
              <a:path extrusionOk="0" h="1017767" w="2122998">
                <a:moveTo>
                  <a:pt x="0" y="1017767"/>
                </a:moveTo>
                <a:lnTo>
                  <a:pt x="7953" y="0"/>
                </a:lnTo>
                <a:lnTo>
                  <a:pt x="833920" y="8754"/>
                </a:lnTo>
                <a:lnTo>
                  <a:pt x="2122998" y="1017767"/>
                </a:lnTo>
                <a:lnTo>
                  <a:pt x="0" y="1017767"/>
                </a:lnTo>
                <a:close/>
              </a:path>
            </a:pathLst>
          </a:custGeom>
          <a:noFill/>
          <a:ln cap="flat" cmpd="sng" w="254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814577" y="2712721"/>
            <a:ext cx="3129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1858052" y="2682217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3100680" y="4052191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804157" y="4007198"/>
            <a:ext cx="333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641265" y="3390892"/>
            <a:ext cx="399468" cy="3077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999" l="-6248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63" name="Google Shape;163;p13"/>
          <p:cNvCxnSpPr>
            <a:stCxn id="157" idx="1"/>
            <a:endCxn id="157" idx="3"/>
          </p:cNvCxnSpPr>
          <p:nvPr/>
        </p:nvCxnSpPr>
        <p:spPr>
          <a:xfrm>
            <a:off x="1071131" y="2912252"/>
            <a:ext cx="2065200" cy="1217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13"/>
          <p:cNvSpPr/>
          <p:nvPr/>
        </p:nvSpPr>
        <p:spPr>
          <a:xfrm>
            <a:off x="1820381" y="4150529"/>
            <a:ext cx="394660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0832" l="-6450" r="0" t="-41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1295107" y="2595785"/>
            <a:ext cx="340158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1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 rot="-5400000">
            <a:off x="1329484" y="2758363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3"/>
          <p:cNvSpPr/>
          <p:nvPr/>
        </p:nvSpPr>
        <p:spPr>
          <a:xfrm rot="-5400000">
            <a:off x="1826148" y="3969909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/>
          <p:nvPr/>
        </p:nvSpPr>
        <p:spPr>
          <a:xfrm rot="10800000">
            <a:off x="903706" y="3397760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 rot="4140915">
            <a:off x="1938263" y="3374947"/>
            <a:ext cx="2901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1751149" y="3432925"/>
            <a:ext cx="30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71" name="Google Shape;171;p13"/>
          <p:cNvCxnSpPr/>
          <p:nvPr/>
        </p:nvCxnSpPr>
        <p:spPr>
          <a:xfrm>
            <a:off x="1066627" y="2921260"/>
            <a:ext cx="2176565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13"/>
          <p:cNvSpPr/>
          <p:nvPr/>
        </p:nvSpPr>
        <p:spPr>
          <a:xfrm>
            <a:off x="3094688" y="2676169"/>
            <a:ext cx="3305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2377104" y="2604793"/>
            <a:ext cx="393056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5999" l="-66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4" name="Google Shape;174;p13"/>
          <p:cNvSpPr/>
          <p:nvPr/>
        </p:nvSpPr>
        <p:spPr>
          <a:xfrm rot="-5400000">
            <a:off x="2427247" y="2767371"/>
            <a:ext cx="319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275" y="1067162"/>
            <a:ext cx="3761331" cy="138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1850" y="1031713"/>
            <a:ext cx="4443370" cy="30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