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</p:sldIdLst>
  <p:sldSz cy="10287000" cx="18288000"/>
  <p:notesSz cx="6858000" cy="9144000"/>
  <p:embeddedFontLst>
    <p:embeddedFont>
      <p:font typeface="Montserrat SemiBold"/>
      <p:regular r:id="rId6"/>
      <p:bold r:id="rId7"/>
      <p:italic r:id="rId8"/>
      <p:boldItalic r:id="rId9"/>
    </p:embeddedFont>
    <p:embeddedFont>
      <p:font typeface="Montserrat"/>
      <p:regular r:id="rId10"/>
      <p:bold r:id="rId11"/>
      <p:italic r:id="rId12"/>
      <p:boldItalic r:id="rId13"/>
    </p:embeddedFont>
    <p:embeddedFont>
      <p:font typeface="Montserrat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Italic.fntdata"/><Relationship Id="rId15" Type="http://schemas.openxmlformats.org/officeDocument/2006/relationships/font" Target="fonts/MontserratMedium-bold.fntdata"/><Relationship Id="rId14" Type="http://schemas.openxmlformats.org/officeDocument/2006/relationships/font" Target="fonts/MontserratMedium-regular.fntdata"/><Relationship Id="rId17" Type="http://schemas.openxmlformats.org/officeDocument/2006/relationships/font" Target="fonts/MontserratMedium-boldItalic.fntdata"/><Relationship Id="rId16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font" Target="fonts/MontserratSemiBold-regular.fntdata"/><Relationship Id="rId7" Type="http://schemas.openxmlformats.org/officeDocument/2006/relationships/font" Target="fonts/MontserratSemiBold-bold.fntdata"/><Relationship Id="rId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b847a1e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b847a1e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" type="subTitle"/>
          </p:nvPr>
        </p:nvSpPr>
        <p:spPr>
          <a:xfrm>
            <a:off x="917950" y="2391300"/>
            <a:ext cx="6256800" cy="9069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Column method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4"/>
          <p:cNvSpPr txBox="1"/>
          <p:nvPr>
            <p:ph idx="5" type="body"/>
          </p:nvPr>
        </p:nvSpPr>
        <p:spPr>
          <a:xfrm>
            <a:off x="917950" y="3298200"/>
            <a:ext cx="7766400" cy="231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For each bar model, write the subtraction equation it represents. Estimate your answer then use column subtraction to calculate the missing part.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5"/>
                </a:solidFill>
              </a:rPr>
              <a:t>Challenge</a:t>
            </a:r>
            <a:r>
              <a:rPr lang="en-GB" sz="3500"/>
              <a:t>: Can you work out which columns regrouping will occur in?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4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4" name="Google Shape;8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4350" y="2199450"/>
            <a:ext cx="9468000" cy="652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