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Cambria Math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7D6B7D-6223-4CE8-B3B4-742743E976F7}">
  <a:tblStyle styleId="{617D6B7D-6223-4CE8-B3B4-742743E976F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22" Type="http://schemas.openxmlformats.org/officeDocument/2006/relationships/font" Target="fonts/CambriaMath-regular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Offer a hint showing how to start another example.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Talk about how we can use common factors e.g. (x+5) or (2x+10) etc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But we can also change it by rearranging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paths are of a movements going clockwise and anti clockwise from C. It might be a bit surprising to Ss that the totals aren’t equal. The other interesting thing is that the 6 bearings can be paired to make 6 sums of 360. Ss might be prompted to notice </a:t>
            </a:r>
            <a:r>
              <a:rPr b="1"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pairs make 360 which is somewhat interesting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3000"/>
            </a:lvl2pPr>
            <a:lvl3pPr lvl="2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 sz="2700"/>
            </a:lvl3pPr>
            <a:lvl4pPr lvl="3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400"/>
            </a:lvl7pPr>
            <a:lvl8pPr lvl="7" algn="ct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400"/>
            </a:lvl8pPr>
            <a:lvl9pPr lvl="8" algn="ctr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Sketching quadratic graphs II</a:t>
            </a:r>
            <a:endParaRPr/>
          </a:p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2" name="Google Shape;42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9"/>
          <p:cNvSpPr txBox="1"/>
          <p:nvPr/>
        </p:nvSpPr>
        <p:spPr>
          <a:xfrm>
            <a:off x="788598" y="1713482"/>
            <a:ext cx="1475619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Antoni has sketched a graph below. Can you work out what the equation of the graph is?</a:t>
            </a:r>
            <a:endParaRPr/>
          </a:p>
        </p:txBody>
      </p:sp>
      <p:grpSp>
        <p:nvGrpSpPr>
          <p:cNvPr id="51" name="Google Shape;51;p9"/>
          <p:cNvGrpSpPr/>
          <p:nvPr/>
        </p:nvGrpSpPr>
        <p:grpSpPr>
          <a:xfrm>
            <a:off x="5741557" y="3342481"/>
            <a:ext cx="4850273" cy="4628204"/>
            <a:chOff x="7283124" y="4963419"/>
            <a:chExt cx="914400" cy="756954"/>
          </a:xfrm>
        </p:grpSpPr>
        <p:cxnSp>
          <p:nvCxnSpPr>
            <p:cNvPr id="52" name="Google Shape;52;p9"/>
            <p:cNvCxnSpPr/>
            <p:nvPr/>
          </p:nvCxnSpPr>
          <p:spPr>
            <a:xfrm rot="10800000">
              <a:off x="7767575" y="4963419"/>
              <a:ext cx="0" cy="756954"/>
            </a:xfrm>
            <a:prstGeom prst="straightConnector1">
              <a:avLst/>
            </a:prstGeom>
            <a:noFill/>
            <a:ln cap="flat" cmpd="sng" w="28575">
              <a:solidFill>
                <a:srgbClr val="00823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3" name="Google Shape;53;p9"/>
            <p:cNvCxnSpPr/>
            <p:nvPr/>
          </p:nvCxnSpPr>
          <p:spPr>
            <a:xfrm>
              <a:off x="7283124" y="5369145"/>
              <a:ext cx="914400" cy="0"/>
            </a:xfrm>
            <a:prstGeom prst="straightConnector1">
              <a:avLst/>
            </a:prstGeom>
            <a:noFill/>
            <a:ln cap="flat" cmpd="sng" w="28575">
              <a:solidFill>
                <a:srgbClr val="00823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54" name="Google Shape;54;p9"/>
            <p:cNvSpPr/>
            <p:nvPr/>
          </p:nvSpPr>
          <p:spPr>
            <a:xfrm rot="-216151">
              <a:off x="7410292" y="5181315"/>
              <a:ext cx="514729" cy="375661"/>
            </a:xfrm>
            <a:custGeom>
              <a:rect b="b" l="l" r="r" t="t"/>
              <a:pathLst>
                <a:path extrusionOk="0" h="375661" w="514729">
                  <a:moveTo>
                    <a:pt x="0" y="0"/>
                  </a:moveTo>
                  <a:cubicBezTo>
                    <a:pt x="84274" y="184192"/>
                    <a:pt x="168549" y="368384"/>
                    <a:pt x="254337" y="375449"/>
                  </a:cubicBezTo>
                  <a:cubicBezTo>
                    <a:pt x="340125" y="382514"/>
                    <a:pt x="427427" y="212451"/>
                    <a:pt x="514729" y="42389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9"/>
            <p:cNvSpPr txBox="1"/>
            <p:nvPr/>
          </p:nvSpPr>
          <p:spPr>
            <a:xfrm>
              <a:off x="7390996" y="5369145"/>
              <a:ext cx="118163" cy="8054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5127" l="-1999" r="-1399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56" name="Google Shape;56;p9"/>
            <p:cNvSpPr txBox="1"/>
            <p:nvPr/>
          </p:nvSpPr>
          <p:spPr>
            <a:xfrm>
              <a:off x="7836838" y="5362033"/>
              <a:ext cx="60441" cy="8054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4999" l="-25925" r="-25923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57" name="Google Shape;57;p9"/>
            <p:cNvSpPr txBox="1"/>
            <p:nvPr/>
          </p:nvSpPr>
          <p:spPr>
            <a:xfrm>
              <a:off x="7754629" y="5469097"/>
              <a:ext cx="118163" cy="8054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5127" l="-1999" r="-1399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87741" y="568620"/>
            <a:ext cx="791074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0"/>
          <p:cNvSpPr txBox="1"/>
          <p:nvPr/>
        </p:nvSpPr>
        <p:spPr>
          <a:xfrm>
            <a:off x="687739" y="1217948"/>
            <a:ext cx="143982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Sketch the following quadratics, use the table to help you.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5" name="Google Shape;65;p10"/>
          <p:cNvGraphicFramePr/>
          <p:nvPr/>
        </p:nvGraphicFramePr>
        <p:xfrm>
          <a:off x="687740" y="19091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{617D6B7D-6223-4CE8-B3B4-742743E976F7}</a:tableStyleId>
              </a:tblPr>
              <a:tblGrid>
                <a:gridCol w="3787100"/>
                <a:gridCol w="3787100"/>
                <a:gridCol w="3787100"/>
                <a:gridCol w="3787100"/>
                <a:gridCol w="1764125"/>
              </a:tblGrid>
              <a:tr h="70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Equation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Factorised form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Roots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 intercept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0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0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0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  <a:tr h="70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0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  <a:tr h="70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  <a:tr h="70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  <a:tr h="70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</a:tr>
              <a:tr h="70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0" y="1909125"/>
            <a:ext cx="16884774" cy="70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917941" y="858403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3" name="Google Shape;73;p11"/>
          <p:cNvGrpSpPr/>
          <p:nvPr/>
        </p:nvGrpSpPr>
        <p:grpSpPr>
          <a:xfrm>
            <a:off x="4737218" y="2184400"/>
            <a:ext cx="7494759" cy="6329845"/>
            <a:chOff x="7283124" y="5009640"/>
            <a:chExt cx="914400" cy="710733"/>
          </a:xfrm>
        </p:grpSpPr>
        <p:cxnSp>
          <p:nvCxnSpPr>
            <p:cNvPr id="74" name="Google Shape;74;p11"/>
            <p:cNvCxnSpPr/>
            <p:nvPr/>
          </p:nvCxnSpPr>
          <p:spPr>
            <a:xfrm rot="10800000">
              <a:off x="7763917" y="5009640"/>
              <a:ext cx="3658" cy="710733"/>
            </a:xfrm>
            <a:prstGeom prst="straightConnector1">
              <a:avLst/>
            </a:prstGeom>
            <a:noFill/>
            <a:ln cap="flat" cmpd="sng" w="28575">
              <a:solidFill>
                <a:srgbClr val="00823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5" name="Google Shape;75;p11"/>
            <p:cNvCxnSpPr/>
            <p:nvPr/>
          </p:nvCxnSpPr>
          <p:spPr>
            <a:xfrm>
              <a:off x="7283124" y="5369145"/>
              <a:ext cx="914400" cy="0"/>
            </a:xfrm>
            <a:prstGeom prst="straightConnector1">
              <a:avLst/>
            </a:prstGeom>
            <a:noFill/>
            <a:ln cap="flat" cmpd="sng" w="28575">
              <a:solidFill>
                <a:srgbClr val="00823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76" name="Google Shape;76;p11"/>
            <p:cNvSpPr/>
            <p:nvPr/>
          </p:nvSpPr>
          <p:spPr>
            <a:xfrm rot="-216151">
              <a:off x="7360941" y="5074330"/>
              <a:ext cx="590717" cy="483198"/>
            </a:xfrm>
            <a:custGeom>
              <a:rect b="b" l="l" r="r" t="t"/>
              <a:pathLst>
                <a:path extrusionOk="0" h="375661" w="514729">
                  <a:moveTo>
                    <a:pt x="0" y="0"/>
                  </a:moveTo>
                  <a:cubicBezTo>
                    <a:pt x="84274" y="184192"/>
                    <a:pt x="168549" y="368384"/>
                    <a:pt x="254337" y="375449"/>
                  </a:cubicBezTo>
                  <a:cubicBezTo>
                    <a:pt x="340125" y="382514"/>
                    <a:pt x="427427" y="212451"/>
                    <a:pt x="514729" y="42389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1"/>
            <p:cNvSpPr txBox="1"/>
            <p:nvPr/>
          </p:nvSpPr>
          <p:spPr>
            <a:xfrm>
              <a:off x="7390996" y="5369145"/>
              <a:ext cx="118163" cy="8054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8" name="Google Shape;78;p11"/>
            <p:cNvSpPr txBox="1"/>
            <p:nvPr/>
          </p:nvSpPr>
          <p:spPr>
            <a:xfrm>
              <a:off x="7836838" y="5362033"/>
              <a:ext cx="60441" cy="8054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9" name="Google Shape;79;p11"/>
            <p:cNvSpPr txBox="1"/>
            <p:nvPr/>
          </p:nvSpPr>
          <p:spPr>
            <a:xfrm>
              <a:off x="7763917" y="5475357"/>
              <a:ext cx="76470" cy="5529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7690" l="0" r="-13724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80" name="Google Shape;80;p11"/>
          <p:cNvSpPr/>
          <p:nvPr/>
        </p:nvSpPr>
        <p:spPr>
          <a:xfrm>
            <a:off x="7932144" y="6986067"/>
            <a:ext cx="115677" cy="141846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5749110" y="4060195"/>
            <a:ext cx="115677" cy="141846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4171180" y="3889033"/>
            <a:ext cx="1383264" cy="49244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2499" l="-9090" r="-999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7424859" y="7179538"/>
            <a:ext cx="1130246" cy="49244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2499" l="-12220" r="-1110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9655379" y="4110257"/>
            <a:ext cx="115677" cy="141846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9969224" y="3995450"/>
            <a:ext cx="1145250" cy="49244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3331" l="-12086" r="-12085" t="-25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1"/>
          <p:cNvSpPr txBox="1"/>
          <p:nvPr/>
        </p:nvSpPr>
        <p:spPr>
          <a:xfrm>
            <a:off x="877024" y="1666740"/>
            <a:ext cx="14341594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(A,B) is the turning point. Can you find the missing points?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