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</p:sldIdLst>
  <p:sldSz cy="10287000" cx="18288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Medium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cc6afa63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cc6afa63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949050" y="7939001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917950" y="310920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To estimate the number of objects and check by counting. Within three.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918000" y="7639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Mathematics 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Mrs Harris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6877338" cy="868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