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97A5196-6131-4021-9477-ECD6B0B2AA6B}">
  <a:tblStyle styleId="{197A5196-6131-4021-9477-ECD6B0B2AA6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054465a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054465a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8b0901ae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8b0901ae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8b0901ae3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88b0901ae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8b0901ae3_0_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88b0901ae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8b0901ae3_0_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88b0901ae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389825" y="174080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To plot specified points and draw sides to complete a given triangle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 Critchlow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458975" y="445025"/>
            <a:ext cx="8226000" cy="4533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To Start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subTitle"/>
          </p:nvPr>
        </p:nvSpPr>
        <p:spPr>
          <a:xfrm>
            <a:off x="1825050" y="388300"/>
            <a:ext cx="5817900" cy="3555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2"/>
                </a:solidFill>
              </a:rPr>
              <a:t>Times tables speed challenge</a:t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1" name="Google Shape;91;p15"/>
          <p:cNvGraphicFramePr/>
          <p:nvPr/>
        </p:nvGraphicFramePr>
        <p:xfrm>
          <a:off x="598025" y="89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{197A5196-6131-4021-9477-ECD6B0B2AA6B}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6"/>
          <p:cNvSpPr txBox="1"/>
          <p:nvPr>
            <p:ph type="title"/>
          </p:nvPr>
        </p:nvSpPr>
        <p:spPr>
          <a:xfrm>
            <a:off x="459000" y="213975"/>
            <a:ext cx="8226000" cy="570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Moving 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>
            <p:ph idx="1" type="body"/>
          </p:nvPr>
        </p:nvSpPr>
        <p:spPr>
          <a:xfrm>
            <a:off x="2169800" y="213975"/>
            <a:ext cx="6613200" cy="302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400"/>
              <a:t>Can you record the coordinates for each triangle?</a:t>
            </a:r>
            <a:endParaRPr sz="1400"/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3089" y="577825"/>
            <a:ext cx="4320887" cy="4215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6"/>
          <p:cNvSpPr txBox="1"/>
          <p:nvPr/>
        </p:nvSpPr>
        <p:spPr>
          <a:xfrm>
            <a:off x="4572450" y="900825"/>
            <a:ext cx="3231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5269950" y="701925"/>
            <a:ext cx="3231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6502925" y="4082475"/>
            <a:ext cx="3231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5593050" y="3344475"/>
            <a:ext cx="3231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6920100" y="1040350"/>
            <a:ext cx="3231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468400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{197A5196-6131-4021-9477-ECD6B0B2AA6B}</a:tableStyleId>
              </a:tblPr>
              <a:tblGrid>
                <a:gridCol w="1151900"/>
                <a:gridCol w="2374300"/>
              </a:tblGrid>
              <a:tr h="448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Triangle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Coordinates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5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5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5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5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5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7"/>
          <p:cNvSpPr txBox="1"/>
          <p:nvPr>
            <p:ph type="title"/>
          </p:nvPr>
        </p:nvSpPr>
        <p:spPr>
          <a:xfrm>
            <a:off x="458975" y="445025"/>
            <a:ext cx="8226000" cy="570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Main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2093575" y="445025"/>
            <a:ext cx="6447300" cy="302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400"/>
              <a:t>What do you notice is missing from this grid?</a:t>
            </a:r>
            <a:endParaRPr sz="1400"/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1225" y="860100"/>
            <a:ext cx="4063575" cy="409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/>
          <p:nvPr/>
        </p:nvSpPr>
        <p:spPr>
          <a:xfrm>
            <a:off x="319850" y="860100"/>
            <a:ext cx="4979400" cy="3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Task 1 </a:t>
            </a:r>
            <a:endParaRPr b="1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Label the x and the y axis from 0-10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Task 2</a:t>
            </a:r>
            <a:endParaRPr b="1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the following triangles: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AutoNum type="alphaUcPeriod"/>
            </a:pPr>
            <a:r>
              <a:rPr b="1" lang="en-GB"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(0,4) (0,6) (3,5)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AutoNum type="alphaUcPeriod"/>
            </a:pPr>
            <a:r>
              <a:rPr b="1" lang="en-GB"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(3,6) (5,6) (3,9)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AutoNum type="alphaUcPeriod"/>
            </a:pPr>
            <a:r>
              <a:rPr b="1" lang="en-GB"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(2,0) (4,0) (1,3)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AutoNum type="alphaUcPeriod"/>
            </a:pPr>
            <a:r>
              <a:rPr b="1" lang="en-GB"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(7,0) (5,2) (10,3)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AutoNum type="alphaUcPeriod"/>
            </a:pPr>
            <a:r>
              <a:rPr b="1" lang="en-GB"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(5,4) (9,4) (7,5)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AutoNum type="alphaUcPeriod"/>
            </a:pPr>
            <a:r>
              <a:rPr b="1" lang="en-GB"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(8,9) (10,9) (9,5)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2" name="Google Shape;122;p18"/>
          <p:cNvSpPr txBox="1"/>
          <p:nvPr>
            <p:ph type="title"/>
          </p:nvPr>
        </p:nvSpPr>
        <p:spPr>
          <a:xfrm>
            <a:off x="458975" y="445025"/>
            <a:ext cx="8226000" cy="5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Main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1225" y="860100"/>
            <a:ext cx="4063575" cy="409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8"/>
          <p:cNvSpPr txBox="1"/>
          <p:nvPr/>
        </p:nvSpPr>
        <p:spPr>
          <a:xfrm>
            <a:off x="224750" y="860100"/>
            <a:ext cx="5074500" cy="3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Task 3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Leave the equilateral triangles blank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isosceles triangles stripey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scalene triangles spotty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Shade in the right angled triangles 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Task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Mark any acute angles with the letter a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Mark any right angles with a square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Mark any obtuse angles with the letter o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