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10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c55ebf67d_1_1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g8c55ebf67d_1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55ebf67d_1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8c55ebf67d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c55ebf67d_1_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8c55ebf67d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55ebf67d_1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8c55ebf67d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c55ebf67d_1_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8c55ebf67d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c55ebf67d_1_9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8c55ebf67d_1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c55ebf67d_1_10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8c55ebf67d_1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c55ebf67d_1_1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8c55ebf67d_1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c55ebf67d_1_1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8c55ebf67d_1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8421071" y="4823665"/>
            <a:ext cx="3146134" cy="17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/>
          <p:nvPr/>
        </p:nvSpPr>
        <p:spPr>
          <a:xfrm>
            <a:off x="11598967" y="5945600"/>
            <a:ext cx="593200" cy="9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2" type="body"/>
          </p:nvPr>
        </p:nvSpPr>
        <p:spPr>
          <a:xfrm>
            <a:off x="63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0" name="Google Shape;50;p11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2" type="subTitle"/>
          </p:nvPr>
        </p:nvSpPr>
        <p:spPr>
          <a:xfrm>
            <a:off x="7407633" y="3561600"/>
            <a:ext cx="4172400" cy="5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4" type="subTitle"/>
          </p:nvPr>
        </p:nvSpPr>
        <p:spPr>
          <a:xfrm>
            <a:off x="611967" y="3561600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6" type="subTitle"/>
          </p:nvPr>
        </p:nvSpPr>
        <p:spPr>
          <a:xfrm>
            <a:off x="7407633" y="4236967"/>
            <a:ext cx="4172400" cy="52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7" type="subTitle"/>
          </p:nvPr>
        </p:nvSpPr>
        <p:spPr>
          <a:xfrm>
            <a:off x="7407633" y="4912333"/>
            <a:ext cx="4172400" cy="5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3" type="subTitle"/>
          </p:nvPr>
        </p:nvSpPr>
        <p:spPr>
          <a:xfrm>
            <a:off x="6312000" y="1917533"/>
            <a:ext cx="4171200" cy="60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5" type="subTitle"/>
          </p:nvPr>
        </p:nvSpPr>
        <p:spPr>
          <a:xfrm>
            <a:off x="611967" y="3936500"/>
            <a:ext cx="4171200" cy="60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7" type="subTitle"/>
          </p:nvPr>
        </p:nvSpPr>
        <p:spPr>
          <a:xfrm>
            <a:off x="6312000" y="3936500"/>
            <a:ext cx="4171200" cy="60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624000" y="6168000"/>
            <a:ext cx="52560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000"/>
              <a:buFont typeface="Montserrat SemiBold"/>
              <a:buNone/>
              <a:defRPr b="0" sz="4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53667" y="1466300"/>
            <a:ext cx="10926400" cy="45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4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subTitle"/>
          </p:nvPr>
        </p:nvSpPr>
        <p:spPr>
          <a:xfrm>
            <a:off x="632700" y="5292667"/>
            <a:ext cx="52472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/>
            </a:lvl9pPr>
          </a:lstStyle>
          <a:p/>
        </p:txBody>
      </p:sp>
      <p:pic>
        <p:nvPicPr>
          <p:cNvPr id="30" name="Google Shape;30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7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8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0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idx="4294967295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2400">
                <a:solidFill>
                  <a:schemeClr val="dk2"/>
                </a:solidFill>
              </a:rPr>
              <a:t>Mathematics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83" name="Google Shape;83;p16"/>
          <p:cNvSpPr txBox="1"/>
          <p:nvPr>
            <p:ph idx="4294967295" type="subTitle"/>
          </p:nvPr>
        </p:nvSpPr>
        <p:spPr>
          <a:xfrm>
            <a:off x="353467" y="5403742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1800">
                <a:solidFill>
                  <a:schemeClr val="dk2"/>
                </a:solidFill>
              </a:rPr>
              <a:t>Mr Kelsall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353475" y="2988450"/>
            <a:ext cx="110820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angles with a protractor part 1: acute and obtuse angles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398275" y="303100"/>
            <a:ext cx="86247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25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25"/>
          <p:cNvSpPr txBox="1"/>
          <p:nvPr/>
        </p:nvSpPr>
        <p:spPr>
          <a:xfrm>
            <a:off x="398274" y="1606525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draw these triangles and quadrilaterals?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50°, 40°, 90°						130°, 60°, 80°, 90°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70°, 45°, 65°							60°, 50°, 120°, 130°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20°, 130°, 30°						200°, 55°, 65°, 40°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draw an angle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403024" y="8794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Try drawing these angles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Check them with a protractor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90°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180°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45°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135° (use the above angles to help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40°,  50°, 10°, 80°, 100°, 170°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8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draw an angle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403024" y="8794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Try drawing these angles; check with a protractor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90°,  180°,  45°,  135°,  40°,  50°,  10°,  80°,  100°,  170°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06" name="Google Shape;106;p19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draw an angle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403024" y="8794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Repeat the task, are you more accurate?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90°,  180°,  45°,  135°,  40°,  50°,  10°,  80°,  100°,  170°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14" name="Google Shape;114;p20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draw an angle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403024" y="8794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Now draw these angles with a protractor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90°,  180°,  45°,  135°,  40°,  50°,  10°,  80°,  100°,  170°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22" name="Google Shape;122;p21"/>
          <p:cNvSpPr/>
          <p:nvPr/>
        </p:nvSpPr>
        <p:spPr>
          <a:xfrm>
            <a:off x="398275" y="303100"/>
            <a:ext cx="9351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1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398274" y="1682875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a straight line, then draw these two angles on it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45°, 70° what is the remaining angle?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p22"/>
          <p:cNvSpPr/>
          <p:nvPr/>
        </p:nvSpPr>
        <p:spPr>
          <a:xfrm>
            <a:off x="398275" y="303100"/>
            <a:ext cx="9069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398274" y="15404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a straight line, then draw these two angles on it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65°, 105° what is the remaining angle?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38" name="Google Shape;138;p23"/>
          <p:cNvSpPr/>
          <p:nvPr/>
        </p:nvSpPr>
        <p:spPr>
          <a:xfrm>
            <a:off x="398275" y="303100"/>
            <a:ext cx="89715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3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3"/>
          <p:cNvSpPr txBox="1"/>
          <p:nvPr/>
        </p:nvSpPr>
        <p:spPr>
          <a:xfrm>
            <a:off x="398274" y="1523875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these three angles around a point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35°, 115°, 65° what is the remaining angle?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46" name="Google Shape;146;p24"/>
          <p:cNvSpPr/>
          <p:nvPr/>
        </p:nvSpPr>
        <p:spPr>
          <a:xfrm>
            <a:off x="398275" y="303100"/>
            <a:ext cx="88230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24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4"/>
          <p:cNvSpPr txBox="1"/>
          <p:nvPr/>
        </p:nvSpPr>
        <p:spPr>
          <a:xfrm>
            <a:off x="403024" y="14128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draw this shape?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35°, 65°, what is the remaining angle?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