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</p:sldIdLst>
  <p:sldSz cy="10287000" cx="18288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d2541d61c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d2541d61c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49050" y="7939001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917950" y="23945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Explore one more within six.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918000" y="688700"/>
            <a:ext cx="16452000" cy="94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Mathematics 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Mrs Harris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287450" y="8336375"/>
            <a:ext cx="118269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6768971" cy="943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