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1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000000"/>
          </p15:clr>
        </p15:guide>
        <p15:guide id="2" pos="57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8c6e57cd3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" name="Google Shape;20;g8c6e57cd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idx="4294967295" type="ctrTitle"/>
          </p:nvPr>
        </p:nvSpPr>
        <p:spPr>
          <a:xfrm>
            <a:off x="917950" y="21987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 sz="6000">
                <a:solidFill>
                  <a:schemeClr val="dk2"/>
                </a:solidFill>
              </a:rPr>
              <a:t>Forming and solving equations</a:t>
            </a:r>
            <a:br>
              <a:rPr b="0"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r>
              <a:rPr b="0"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Forming and solving equations from descriptions</a:t>
            </a:r>
            <a:endParaRPr b="0"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b="0"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b="0"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Downloadable Resource</a:t>
            </a:r>
            <a:endParaRPr b="0"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23" name="Google Shape;23;p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24" name="Google Shape;24;p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Mr Langton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6833602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Forming and solving equations from descriptions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479029" y="2040728"/>
            <a:ext cx="7713995" cy="349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I think of a number.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I multiply it by 5 and then add 7.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The answer is 22.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/>
              <a:t>What number was I thinking of?</a:t>
            </a:r>
            <a:endParaRPr sz="2000"/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4" name="Google Shape;34;p6"/>
          <p:cNvSpPr txBox="1"/>
          <p:nvPr/>
        </p:nvSpPr>
        <p:spPr>
          <a:xfrm>
            <a:off x="9113520" y="2193128"/>
            <a:ext cx="8482091" cy="25373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Xavier thinks of a number.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Five times that number, taken away from 21 leaves 7.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number was Xavier thinking of?  </a:t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" name="Google Shape;35;p6"/>
          <p:cNvSpPr txBox="1"/>
          <p:nvPr/>
        </p:nvSpPr>
        <p:spPr>
          <a:xfrm>
            <a:off x="9006345" y="6368888"/>
            <a:ext cx="8482091" cy="17387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bottle and a cork cost £1.50.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bottle costs £1 more than the cork.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much does the bottle cost?</a:t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" name="Google Shape;36;p6"/>
          <p:cNvSpPr/>
          <p:nvPr/>
        </p:nvSpPr>
        <p:spPr>
          <a:xfrm>
            <a:off x="451103" y="1987296"/>
            <a:ext cx="8058913" cy="27432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37;p6"/>
          <p:cNvSpPr/>
          <p:nvPr/>
        </p:nvSpPr>
        <p:spPr>
          <a:xfrm>
            <a:off x="451103" y="4982764"/>
            <a:ext cx="8058913" cy="3929588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" name="Google Shape;38;p6"/>
          <p:cNvSpPr/>
          <p:nvPr/>
        </p:nvSpPr>
        <p:spPr>
          <a:xfrm>
            <a:off x="8799082" y="6150864"/>
            <a:ext cx="8058913" cy="259080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6"/>
          <p:cNvSpPr/>
          <p:nvPr/>
        </p:nvSpPr>
        <p:spPr>
          <a:xfrm>
            <a:off x="8799082" y="1987296"/>
            <a:ext cx="8562326" cy="3669792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6"/>
          <p:cNvSpPr txBox="1"/>
          <p:nvPr/>
        </p:nvSpPr>
        <p:spPr>
          <a:xfrm>
            <a:off x="623561" y="5065060"/>
            <a:ext cx="7713995" cy="349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Antoni is </a:t>
            </a:r>
            <a:r>
              <a:rPr b="0" i="1" lang="en-GB" sz="2800" u="sng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years old.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Binh is three years older than Antoni.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Cala is twice as old as Antoni.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total of their ages is 51.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old is each person?</a:t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