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Relationship Id="rId4" Type="http://schemas.openxmlformats.org/officeDocument/2006/relationships/image" Target="../media/image16.png"/><Relationship Id="rId5" Type="http://schemas.openxmlformats.org/officeDocument/2006/relationships/image" Target="../media/image15.png"/><Relationship Id="rId6" Type="http://schemas.openxmlformats.org/officeDocument/2006/relationships/image" Target="../media/image17.png"/><Relationship Id="rId7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Solving equations involving adding two fractions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Miss Davies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4294967295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2B2B2B"/>
                </a:solidFill>
              </a:rPr>
              <a:t>‹#›</a:t>
            </a:fld>
            <a:endParaRPr>
              <a:solidFill>
                <a:srgbClr val="2B2B2B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Solving equations involving adding fractions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4" y="924806"/>
            <a:ext cx="3893569" cy="378435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45408" l="-3129" r="0" t="-642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2B2B2B"/>
                </a:solidFill>
              </a:rPr>
              <a:t>‹#›</a:t>
            </a:fld>
            <a:endParaRPr>
              <a:solidFill>
                <a:srgbClr val="2B2B2B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830450" y="924806"/>
            <a:ext cx="3816116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2. The perimeter of the rectangle is  31 cm.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Calculate the length of side BC.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42" name="Google Shape;42;p7"/>
          <p:cNvGrpSpPr/>
          <p:nvPr/>
        </p:nvGrpSpPr>
        <p:grpSpPr>
          <a:xfrm>
            <a:off x="5288033" y="1724058"/>
            <a:ext cx="2842427" cy="1998250"/>
            <a:chOff x="5275458" y="1923251"/>
            <a:chExt cx="2842427" cy="1998250"/>
          </a:xfrm>
        </p:grpSpPr>
        <p:grpSp>
          <p:nvGrpSpPr>
            <p:cNvPr id="43" name="Google Shape;43;p7"/>
            <p:cNvGrpSpPr/>
            <p:nvPr/>
          </p:nvGrpSpPr>
          <p:grpSpPr>
            <a:xfrm>
              <a:off x="5275458" y="1923251"/>
              <a:ext cx="2842427" cy="1742416"/>
              <a:chOff x="5275458" y="1923251"/>
              <a:chExt cx="2842427" cy="1742416"/>
            </a:xfrm>
          </p:grpSpPr>
          <p:grpSp>
            <p:nvGrpSpPr>
              <p:cNvPr id="44" name="Google Shape;44;p7"/>
              <p:cNvGrpSpPr/>
              <p:nvPr/>
            </p:nvGrpSpPr>
            <p:grpSpPr>
              <a:xfrm>
                <a:off x="5275458" y="1923251"/>
                <a:ext cx="2613589" cy="1742416"/>
                <a:chOff x="5275458" y="1923251"/>
                <a:chExt cx="2613589" cy="1742416"/>
              </a:xfrm>
            </p:grpSpPr>
            <p:grpSp>
              <p:nvGrpSpPr>
                <p:cNvPr id="45" name="Google Shape;45;p7"/>
                <p:cNvGrpSpPr/>
                <p:nvPr/>
              </p:nvGrpSpPr>
              <p:grpSpPr>
                <a:xfrm>
                  <a:off x="5275458" y="2167574"/>
                  <a:ext cx="2587015" cy="1498093"/>
                  <a:chOff x="5275458" y="2167574"/>
                  <a:chExt cx="2587015" cy="1498093"/>
                </a:xfrm>
              </p:grpSpPr>
              <p:sp>
                <p:nvSpPr>
                  <p:cNvPr id="46" name="Google Shape;46;p7"/>
                  <p:cNvSpPr/>
                  <p:nvPr/>
                </p:nvSpPr>
                <p:spPr>
                  <a:xfrm rot="-632864">
                    <a:off x="5633545" y="2354317"/>
                    <a:ext cx="2144110" cy="1124607"/>
                  </a:xfrm>
                  <a:prstGeom prst="rect">
                    <a:avLst/>
                  </a:prstGeom>
                  <a:solidFill>
                    <a:srgbClr val="FCD6E3"/>
                  </a:solidFill>
                  <a:ln cap="flat" cmpd="sng" w="127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400" u="none" cap="none" strike="noStrike">
                      <a:solidFill>
                        <a:srgbClr val="2B2B2B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7" name="Google Shape;47;p7"/>
                  <p:cNvSpPr txBox="1"/>
                  <p:nvPr/>
                </p:nvSpPr>
                <p:spPr>
                  <a:xfrm>
                    <a:off x="5275458" y="2303517"/>
                    <a:ext cx="273269" cy="30777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0" i="0" lang="en-GB" sz="1400" u="none" cap="none" strike="noStrike">
                        <a:solidFill>
                          <a:srgbClr val="2B2B2B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rPr>
                      <a:t>A</a:t>
                    </a:r>
                    <a:endParaRPr b="0" i="0" sz="1400" u="none" cap="none" strike="noStrike">
                      <a:solidFill>
                        <a:srgbClr val="2B2B2B"/>
                      </a:solidFill>
                      <a:latin typeface="Montserrat"/>
                      <a:ea typeface="Montserrat"/>
                      <a:cs typeface="Montserrat"/>
                      <a:sym typeface="Montserrat"/>
                    </a:endParaRPr>
                  </a:p>
                </p:txBody>
              </p:sp>
            </p:grpSp>
            <p:sp>
              <p:nvSpPr>
                <p:cNvPr id="48" name="Google Shape;48;p7"/>
                <p:cNvSpPr txBox="1"/>
                <p:nvPr/>
              </p:nvSpPr>
              <p:spPr>
                <a:xfrm>
                  <a:off x="7615777" y="1923251"/>
                  <a:ext cx="273269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GB" sz="1400" u="none" cap="none" strike="noStrike">
                      <a:solidFill>
                        <a:srgbClr val="2B2B2B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B</a:t>
                  </a:r>
                  <a:endParaRPr b="0" i="0" sz="1400" u="none" cap="none" strike="noStrike">
                    <a:solidFill>
                      <a:srgbClr val="2B2B2B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sp>
            <p:nvSpPr>
              <p:cNvPr id="49" name="Google Shape;49;p7"/>
              <p:cNvSpPr txBox="1"/>
              <p:nvPr/>
            </p:nvSpPr>
            <p:spPr>
              <a:xfrm>
                <a:off x="7844616" y="3229473"/>
                <a:ext cx="27326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solidFill>
                      <a:srgbClr val="2B2B2B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C</a:t>
                </a:r>
                <a:endParaRPr b="0" i="0" sz="1400" u="none" cap="none" strike="noStrike">
                  <a:solidFill>
                    <a:srgbClr val="2B2B2B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50" name="Google Shape;50;p7"/>
            <p:cNvSpPr txBox="1"/>
            <p:nvPr/>
          </p:nvSpPr>
          <p:spPr>
            <a:xfrm>
              <a:off x="5463366" y="3613724"/>
              <a:ext cx="273269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2B2B2B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</a:t>
              </a:r>
              <a:endParaRPr b="0" i="0" sz="14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51" name="Google Shape;51;p7"/>
          <p:cNvSpPr txBox="1"/>
          <p:nvPr/>
        </p:nvSpPr>
        <p:spPr>
          <a:xfrm>
            <a:off x="6092190" y="1649102"/>
            <a:ext cx="793179" cy="50135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2" name="Google Shape;52;p7"/>
          <p:cNvSpPr txBox="1"/>
          <p:nvPr/>
        </p:nvSpPr>
        <p:spPr>
          <a:xfrm>
            <a:off x="7606165" y="2213613"/>
            <a:ext cx="793179" cy="501356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3657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" type="body"/>
          </p:nvPr>
        </p:nvSpPr>
        <p:spPr>
          <a:xfrm>
            <a:off x="458974" y="924805"/>
            <a:ext cx="3893569" cy="386851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97789" l="-3129" r="0" t="-63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2B2B2B"/>
                </a:solidFill>
              </a:rPr>
              <a:t>‹#›</a:t>
            </a:fld>
            <a:endParaRPr>
              <a:solidFill>
                <a:srgbClr val="2B2B2B"/>
              </a:solidFill>
            </a:endParaRPr>
          </a:p>
        </p:txBody>
      </p:sp>
      <p:sp>
        <p:nvSpPr>
          <p:cNvPr id="59" name="Google Shape;59;p8"/>
          <p:cNvSpPr txBox="1"/>
          <p:nvPr/>
        </p:nvSpPr>
        <p:spPr>
          <a:xfrm>
            <a:off x="4830450" y="924805"/>
            <a:ext cx="3816116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4. The distance from B to D is 5 cm.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Find the distance from A to B.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8"/>
          <p:cNvSpPr txBox="1"/>
          <p:nvPr/>
        </p:nvSpPr>
        <p:spPr>
          <a:xfrm>
            <a:off x="4916847" y="1592138"/>
            <a:ext cx="793179" cy="5229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465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1" name="Google Shape;61;p8"/>
          <p:cNvSpPr txBox="1"/>
          <p:nvPr/>
        </p:nvSpPr>
        <p:spPr>
          <a:xfrm>
            <a:off x="6220441" y="1608162"/>
            <a:ext cx="793179" cy="559833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cxnSp>
        <p:nvCxnSpPr>
          <p:cNvPr id="62" name="Google Shape;62;p8"/>
          <p:cNvCxnSpPr/>
          <p:nvPr/>
        </p:nvCxnSpPr>
        <p:spPr>
          <a:xfrm>
            <a:off x="4837765" y="2193047"/>
            <a:ext cx="3816116" cy="0"/>
          </a:xfrm>
          <a:prstGeom prst="straightConnector1">
            <a:avLst/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8"/>
          <p:cNvSpPr/>
          <p:nvPr/>
        </p:nvSpPr>
        <p:spPr>
          <a:xfrm>
            <a:off x="4719610" y="2060672"/>
            <a:ext cx="281186" cy="264750"/>
          </a:xfrm>
          <a:prstGeom prst="ellipse">
            <a:avLst/>
          </a:prstGeom>
          <a:solidFill>
            <a:srgbClr val="D9F3F8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8"/>
          <p:cNvSpPr/>
          <p:nvPr/>
        </p:nvSpPr>
        <p:spPr>
          <a:xfrm>
            <a:off x="5626614" y="2060672"/>
            <a:ext cx="281186" cy="264750"/>
          </a:xfrm>
          <a:prstGeom prst="ellipse">
            <a:avLst/>
          </a:prstGeom>
          <a:solidFill>
            <a:srgbClr val="D9F3F8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8"/>
          <p:cNvSpPr/>
          <p:nvPr/>
        </p:nvSpPr>
        <p:spPr>
          <a:xfrm>
            <a:off x="7302660" y="2059843"/>
            <a:ext cx="281186" cy="264750"/>
          </a:xfrm>
          <a:prstGeom prst="ellipse">
            <a:avLst/>
          </a:prstGeom>
          <a:solidFill>
            <a:srgbClr val="D9F3F8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8"/>
          <p:cNvSpPr/>
          <p:nvPr/>
        </p:nvSpPr>
        <p:spPr>
          <a:xfrm>
            <a:off x="8490850" y="2059843"/>
            <a:ext cx="281186" cy="264750"/>
          </a:xfrm>
          <a:prstGeom prst="ellipse">
            <a:avLst/>
          </a:prstGeom>
          <a:solidFill>
            <a:srgbClr val="D9F3F8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 b="0" i="0" sz="14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8"/>
          <p:cNvSpPr txBox="1"/>
          <p:nvPr/>
        </p:nvSpPr>
        <p:spPr>
          <a:xfrm>
            <a:off x="7693747" y="1608161"/>
            <a:ext cx="793179" cy="561051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cxnSp>
        <p:nvCxnSpPr>
          <p:cNvPr id="68" name="Google Shape;68;p8"/>
          <p:cNvCxnSpPr/>
          <p:nvPr/>
        </p:nvCxnSpPr>
        <p:spPr>
          <a:xfrm flipH="1" rot="10800000">
            <a:off x="5777494" y="2508107"/>
            <a:ext cx="2876387" cy="1051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69" name="Google Shape;69;p8"/>
          <p:cNvSpPr txBox="1"/>
          <p:nvPr/>
        </p:nvSpPr>
        <p:spPr>
          <a:xfrm>
            <a:off x="6900568" y="2547413"/>
            <a:ext cx="793179" cy="307777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0" name="Google Shape;70;p8"/>
          <p:cNvSpPr txBox="1"/>
          <p:nvPr>
            <p:ph type="title"/>
          </p:nvPr>
        </p:nvSpPr>
        <p:spPr>
          <a:xfrm>
            <a:off x="458974" y="446400"/>
            <a:ext cx="67392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Solving equations involving adding fractions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6" name="Google Shape;76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7" name="Google Shape;77;p9"/>
          <p:cNvSpPr txBox="1"/>
          <p:nvPr>
            <p:ph idx="4294967295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2B2B2B"/>
                </a:solidFill>
              </a:rPr>
              <a:t>‹#›</a:t>
            </a:fld>
            <a:endParaRPr>
              <a:solidFill>
                <a:srgbClr val="2B2B2B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Solving equations involving adding fractions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0"/>
          <p:cNvSpPr txBox="1"/>
          <p:nvPr>
            <p:ph idx="1" type="body"/>
          </p:nvPr>
        </p:nvSpPr>
        <p:spPr>
          <a:xfrm>
            <a:off x="458974" y="924806"/>
            <a:ext cx="3893569" cy="378435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49592" l="-3129" r="0" t="-643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84" name="Google Shape;84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2B2B2B"/>
                </a:solidFill>
              </a:rPr>
              <a:t>‹#›</a:t>
            </a:fld>
            <a:endParaRPr>
              <a:solidFill>
                <a:srgbClr val="2B2B2B"/>
              </a:solidFill>
            </a:endParaRPr>
          </a:p>
        </p:txBody>
      </p:sp>
      <p:sp>
        <p:nvSpPr>
          <p:cNvPr id="85" name="Google Shape;85;p10"/>
          <p:cNvSpPr txBox="1"/>
          <p:nvPr/>
        </p:nvSpPr>
        <p:spPr>
          <a:xfrm>
            <a:off x="4830450" y="924805"/>
            <a:ext cx="3816116" cy="39069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2. The perimeter of the rectangle is  31 cm.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Calculate the length of side BC.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86" name="Google Shape;86;p10"/>
          <p:cNvGrpSpPr/>
          <p:nvPr/>
        </p:nvGrpSpPr>
        <p:grpSpPr>
          <a:xfrm>
            <a:off x="5215501" y="1669613"/>
            <a:ext cx="2842427" cy="1998250"/>
            <a:chOff x="5275458" y="1923251"/>
            <a:chExt cx="2842427" cy="1998250"/>
          </a:xfrm>
        </p:grpSpPr>
        <p:grpSp>
          <p:nvGrpSpPr>
            <p:cNvPr id="87" name="Google Shape;87;p10"/>
            <p:cNvGrpSpPr/>
            <p:nvPr/>
          </p:nvGrpSpPr>
          <p:grpSpPr>
            <a:xfrm>
              <a:off x="5275458" y="1923251"/>
              <a:ext cx="2842427" cy="1742416"/>
              <a:chOff x="5275458" y="1923251"/>
              <a:chExt cx="2842427" cy="1742416"/>
            </a:xfrm>
          </p:grpSpPr>
          <p:grpSp>
            <p:nvGrpSpPr>
              <p:cNvPr id="88" name="Google Shape;88;p10"/>
              <p:cNvGrpSpPr/>
              <p:nvPr/>
            </p:nvGrpSpPr>
            <p:grpSpPr>
              <a:xfrm>
                <a:off x="5275458" y="1923251"/>
                <a:ext cx="2613589" cy="1742416"/>
                <a:chOff x="5275458" y="1923251"/>
                <a:chExt cx="2613589" cy="1742416"/>
              </a:xfrm>
            </p:grpSpPr>
            <p:grpSp>
              <p:nvGrpSpPr>
                <p:cNvPr id="89" name="Google Shape;89;p10"/>
                <p:cNvGrpSpPr/>
                <p:nvPr/>
              </p:nvGrpSpPr>
              <p:grpSpPr>
                <a:xfrm>
                  <a:off x="5275458" y="2167574"/>
                  <a:ext cx="2587015" cy="1498093"/>
                  <a:chOff x="5275458" y="2167574"/>
                  <a:chExt cx="2587015" cy="1498093"/>
                </a:xfrm>
              </p:grpSpPr>
              <p:sp>
                <p:nvSpPr>
                  <p:cNvPr id="90" name="Google Shape;90;p10"/>
                  <p:cNvSpPr/>
                  <p:nvPr/>
                </p:nvSpPr>
                <p:spPr>
                  <a:xfrm rot="-632864">
                    <a:off x="5633545" y="2354317"/>
                    <a:ext cx="2144110" cy="1124607"/>
                  </a:xfrm>
                  <a:prstGeom prst="rect">
                    <a:avLst/>
                  </a:prstGeom>
                  <a:solidFill>
                    <a:srgbClr val="FCD6E3"/>
                  </a:solidFill>
                  <a:ln cap="flat" cmpd="sng" w="127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400" u="none" cap="none" strike="noStrike">
                      <a:solidFill>
                        <a:srgbClr val="2B2B2B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91" name="Google Shape;91;p10"/>
                  <p:cNvSpPr txBox="1"/>
                  <p:nvPr/>
                </p:nvSpPr>
                <p:spPr>
                  <a:xfrm>
                    <a:off x="5275458" y="2303517"/>
                    <a:ext cx="273269" cy="30777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0" i="0" lang="en-GB" sz="1400" u="none" cap="none" strike="noStrike">
                        <a:solidFill>
                          <a:srgbClr val="2B2B2B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rPr>
                      <a:t>A</a:t>
                    </a:r>
                    <a:endParaRPr b="0" i="0" sz="1400" u="none" cap="none" strike="noStrike">
                      <a:solidFill>
                        <a:srgbClr val="2B2B2B"/>
                      </a:solidFill>
                      <a:latin typeface="Montserrat"/>
                      <a:ea typeface="Montserrat"/>
                      <a:cs typeface="Montserrat"/>
                      <a:sym typeface="Montserrat"/>
                    </a:endParaRPr>
                  </a:p>
                </p:txBody>
              </p:sp>
            </p:grpSp>
            <p:sp>
              <p:nvSpPr>
                <p:cNvPr id="92" name="Google Shape;92;p10"/>
                <p:cNvSpPr txBox="1"/>
                <p:nvPr/>
              </p:nvSpPr>
              <p:spPr>
                <a:xfrm>
                  <a:off x="7615777" y="1923251"/>
                  <a:ext cx="273269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GB" sz="1400" u="none" cap="none" strike="noStrike">
                      <a:solidFill>
                        <a:srgbClr val="2B2B2B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B</a:t>
                  </a:r>
                  <a:endParaRPr b="0" i="0" sz="1400" u="none" cap="none" strike="noStrike">
                    <a:solidFill>
                      <a:srgbClr val="2B2B2B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sp>
            <p:nvSpPr>
              <p:cNvPr id="93" name="Google Shape;93;p10"/>
              <p:cNvSpPr txBox="1"/>
              <p:nvPr/>
            </p:nvSpPr>
            <p:spPr>
              <a:xfrm>
                <a:off x="7844616" y="3229473"/>
                <a:ext cx="27326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400" u="none" cap="none" strike="noStrike">
                    <a:solidFill>
                      <a:srgbClr val="2B2B2B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C</a:t>
                </a:r>
                <a:endParaRPr b="0" i="0" sz="1400" u="none" cap="none" strike="noStrike">
                  <a:solidFill>
                    <a:srgbClr val="2B2B2B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94" name="Google Shape;94;p10"/>
            <p:cNvSpPr txBox="1"/>
            <p:nvPr/>
          </p:nvSpPr>
          <p:spPr>
            <a:xfrm>
              <a:off x="5463366" y="3613724"/>
              <a:ext cx="273269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2B2B2B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</a:t>
              </a:r>
              <a:endParaRPr b="0" i="0" sz="14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95" name="Google Shape;95;p10"/>
          <p:cNvSpPr txBox="1"/>
          <p:nvPr/>
        </p:nvSpPr>
        <p:spPr>
          <a:xfrm>
            <a:off x="6125706" y="1476034"/>
            <a:ext cx="793179" cy="50135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3657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6" name="Google Shape;96;p10"/>
          <p:cNvSpPr txBox="1"/>
          <p:nvPr/>
        </p:nvSpPr>
        <p:spPr>
          <a:xfrm>
            <a:off x="7589483" y="2049879"/>
            <a:ext cx="793179" cy="501356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40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7" name="Google Shape;97;p10"/>
          <p:cNvSpPr txBox="1"/>
          <p:nvPr/>
        </p:nvSpPr>
        <p:spPr>
          <a:xfrm>
            <a:off x="2343807" y="1334814"/>
            <a:ext cx="92491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= 25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0"/>
          <p:cNvSpPr txBox="1"/>
          <p:nvPr/>
        </p:nvSpPr>
        <p:spPr>
          <a:xfrm>
            <a:off x="2343807" y="2231706"/>
            <a:ext cx="92491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 = 0.3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0"/>
          <p:cNvSpPr txBox="1"/>
          <p:nvPr/>
        </p:nvSpPr>
        <p:spPr>
          <a:xfrm>
            <a:off x="2405758" y="3131879"/>
            <a:ext cx="92491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y = 8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0"/>
          <p:cNvSpPr txBox="1"/>
          <p:nvPr/>
        </p:nvSpPr>
        <p:spPr>
          <a:xfrm>
            <a:off x="2397403" y="3948839"/>
            <a:ext cx="92491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z = -7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0"/>
          <p:cNvSpPr txBox="1"/>
          <p:nvPr/>
        </p:nvSpPr>
        <p:spPr>
          <a:xfrm>
            <a:off x="6510553" y="4144556"/>
            <a:ext cx="169778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BC = 4.5 cm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Solving equations involving adding fractions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7" name="Google Shape;107;p11"/>
          <p:cNvSpPr txBox="1"/>
          <p:nvPr>
            <p:ph idx="1" type="body"/>
          </p:nvPr>
        </p:nvSpPr>
        <p:spPr>
          <a:xfrm>
            <a:off x="458974" y="924805"/>
            <a:ext cx="3893569" cy="386851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93688" l="-3129" r="0" t="-629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108" name="Google Shape;108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2B2B2B"/>
                </a:solidFill>
              </a:rPr>
              <a:t>‹#›</a:t>
            </a:fld>
            <a:endParaRPr>
              <a:solidFill>
                <a:srgbClr val="2B2B2B"/>
              </a:solidFill>
            </a:endParaRPr>
          </a:p>
        </p:txBody>
      </p:sp>
      <p:sp>
        <p:nvSpPr>
          <p:cNvPr id="109" name="Google Shape;109;p11"/>
          <p:cNvSpPr txBox="1"/>
          <p:nvPr/>
        </p:nvSpPr>
        <p:spPr>
          <a:xfrm>
            <a:off x="4830450" y="924805"/>
            <a:ext cx="3816116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4. The distance from B to D is 5 cm.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Find the distance from A to B.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1"/>
          <p:cNvSpPr txBox="1"/>
          <p:nvPr/>
        </p:nvSpPr>
        <p:spPr>
          <a:xfrm>
            <a:off x="4933781" y="1592138"/>
            <a:ext cx="793179" cy="5229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465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11" name="Google Shape;111;p11"/>
          <p:cNvSpPr txBox="1"/>
          <p:nvPr/>
        </p:nvSpPr>
        <p:spPr>
          <a:xfrm>
            <a:off x="6237375" y="1608162"/>
            <a:ext cx="793179" cy="559833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cxnSp>
        <p:nvCxnSpPr>
          <p:cNvPr id="112" name="Google Shape;112;p11"/>
          <p:cNvCxnSpPr/>
          <p:nvPr/>
        </p:nvCxnSpPr>
        <p:spPr>
          <a:xfrm>
            <a:off x="4854699" y="2193047"/>
            <a:ext cx="3816116" cy="0"/>
          </a:xfrm>
          <a:prstGeom prst="straightConnector1">
            <a:avLst/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11"/>
          <p:cNvSpPr/>
          <p:nvPr/>
        </p:nvSpPr>
        <p:spPr>
          <a:xfrm>
            <a:off x="4736544" y="2060672"/>
            <a:ext cx="281186" cy="264750"/>
          </a:xfrm>
          <a:prstGeom prst="ellipse">
            <a:avLst/>
          </a:prstGeom>
          <a:solidFill>
            <a:srgbClr val="D9F3F8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1"/>
          <p:cNvSpPr/>
          <p:nvPr/>
        </p:nvSpPr>
        <p:spPr>
          <a:xfrm>
            <a:off x="5643548" y="2060672"/>
            <a:ext cx="281186" cy="264750"/>
          </a:xfrm>
          <a:prstGeom prst="ellipse">
            <a:avLst/>
          </a:prstGeom>
          <a:solidFill>
            <a:srgbClr val="D9F3F8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1"/>
          <p:cNvSpPr/>
          <p:nvPr/>
        </p:nvSpPr>
        <p:spPr>
          <a:xfrm>
            <a:off x="7319594" y="2059843"/>
            <a:ext cx="281186" cy="264750"/>
          </a:xfrm>
          <a:prstGeom prst="ellipse">
            <a:avLst/>
          </a:prstGeom>
          <a:solidFill>
            <a:srgbClr val="D9F3F8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1"/>
          <p:cNvSpPr/>
          <p:nvPr/>
        </p:nvSpPr>
        <p:spPr>
          <a:xfrm>
            <a:off x="8507784" y="2059843"/>
            <a:ext cx="281186" cy="264750"/>
          </a:xfrm>
          <a:prstGeom prst="ellipse">
            <a:avLst/>
          </a:prstGeom>
          <a:solidFill>
            <a:srgbClr val="D9F3F8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2B2B2B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 b="0" i="0" sz="1400" u="none" cap="none" strike="noStrike">
              <a:solidFill>
                <a:srgbClr val="2B2B2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1"/>
          <p:cNvSpPr txBox="1"/>
          <p:nvPr/>
        </p:nvSpPr>
        <p:spPr>
          <a:xfrm>
            <a:off x="7710681" y="1608161"/>
            <a:ext cx="793179" cy="561051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cxnSp>
        <p:nvCxnSpPr>
          <p:cNvPr id="118" name="Google Shape;118;p11"/>
          <p:cNvCxnSpPr/>
          <p:nvPr/>
        </p:nvCxnSpPr>
        <p:spPr>
          <a:xfrm flipH="1" rot="10800000">
            <a:off x="5794428" y="2508107"/>
            <a:ext cx="2876387" cy="1051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19" name="Google Shape;119;p11"/>
          <p:cNvSpPr txBox="1"/>
          <p:nvPr/>
        </p:nvSpPr>
        <p:spPr>
          <a:xfrm>
            <a:off x="6917502" y="2547413"/>
            <a:ext cx="793179" cy="307777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20" name="Google Shape;120;p11"/>
          <p:cNvSpPr txBox="1"/>
          <p:nvPr/>
        </p:nvSpPr>
        <p:spPr>
          <a:xfrm>
            <a:off x="2343807" y="1334814"/>
            <a:ext cx="92491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= 15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1"/>
          <p:cNvSpPr txBox="1"/>
          <p:nvPr/>
        </p:nvSpPr>
        <p:spPr>
          <a:xfrm>
            <a:off x="2343806" y="2520511"/>
            <a:ext cx="109178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 = 2.25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1"/>
          <p:cNvSpPr txBox="1"/>
          <p:nvPr/>
        </p:nvSpPr>
        <p:spPr>
          <a:xfrm>
            <a:off x="2343806" y="3677255"/>
            <a:ext cx="109178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 = 10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1"/>
          <p:cNvSpPr txBox="1"/>
          <p:nvPr/>
        </p:nvSpPr>
        <p:spPr>
          <a:xfrm>
            <a:off x="6861722" y="3799686"/>
            <a:ext cx="140991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AB = 2.2 cm 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