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Simple vector diagrams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Davies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Simple vector diagrams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1016092"/>
            <a:ext cx="3951101" cy="404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85" r="-324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1" name="Google Shape;41;p7"/>
          <p:cNvSpPr/>
          <p:nvPr/>
        </p:nvSpPr>
        <p:spPr>
          <a:xfrm>
            <a:off x="1195741" y="1875943"/>
            <a:ext cx="1423037" cy="733462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2435574" y="1875943"/>
            <a:ext cx="1423037" cy="733462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1010436" y="2609405"/>
            <a:ext cx="1423037" cy="733462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2251600" y="2609405"/>
            <a:ext cx="1423037" cy="733462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5" name="Google Shape;45;p7"/>
          <p:cNvGrpSpPr/>
          <p:nvPr/>
        </p:nvGrpSpPr>
        <p:grpSpPr>
          <a:xfrm>
            <a:off x="1779156" y="1711201"/>
            <a:ext cx="178927" cy="335189"/>
            <a:chOff x="1779156" y="1749301"/>
            <a:chExt cx="178927" cy="335189"/>
          </a:xfrm>
        </p:grpSpPr>
        <p:cxnSp>
          <p:nvCxnSpPr>
            <p:cNvPr id="46" name="Google Shape;46;p7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7" name="Google Shape;47;p7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48" name="Google Shape;48;p7"/>
          <p:cNvSpPr txBox="1"/>
          <p:nvPr/>
        </p:nvSpPr>
        <p:spPr>
          <a:xfrm>
            <a:off x="1153629" y="1635009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49" name="Google Shape;49;p7"/>
          <p:cNvSpPr txBox="1"/>
          <p:nvPr/>
        </p:nvSpPr>
        <p:spPr>
          <a:xfrm>
            <a:off x="2446145" y="1635009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50" name="Google Shape;50;p7"/>
          <p:cNvSpPr txBox="1"/>
          <p:nvPr/>
        </p:nvSpPr>
        <p:spPr>
          <a:xfrm>
            <a:off x="3757639" y="1635009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51" name="Google Shape;51;p7"/>
          <p:cNvSpPr txBox="1"/>
          <p:nvPr/>
        </p:nvSpPr>
        <p:spPr>
          <a:xfrm>
            <a:off x="938572" y="2432667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2205582" y="2352283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3625316" y="2432667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/>
          </a:p>
        </p:txBody>
      </p:sp>
      <p:sp>
        <p:nvSpPr>
          <p:cNvPr id="54" name="Google Shape;54;p7"/>
          <p:cNvSpPr txBox="1"/>
          <p:nvPr/>
        </p:nvSpPr>
        <p:spPr>
          <a:xfrm>
            <a:off x="832132" y="3276024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2051925" y="3296886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56" name="Google Shape;56;p7"/>
          <p:cNvSpPr txBox="1"/>
          <p:nvPr/>
        </p:nvSpPr>
        <p:spPr>
          <a:xfrm>
            <a:off x="3421128" y="3276023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endParaRPr/>
          </a:p>
        </p:txBody>
      </p:sp>
      <p:grpSp>
        <p:nvGrpSpPr>
          <p:cNvPr id="57" name="Google Shape;57;p7"/>
          <p:cNvGrpSpPr/>
          <p:nvPr/>
        </p:nvGrpSpPr>
        <p:grpSpPr>
          <a:xfrm rot="6375625">
            <a:off x="2429973" y="2122180"/>
            <a:ext cx="178927" cy="335189"/>
            <a:chOff x="1779156" y="1749301"/>
            <a:chExt cx="178927" cy="335189"/>
          </a:xfrm>
        </p:grpSpPr>
        <p:cxnSp>
          <p:nvCxnSpPr>
            <p:cNvPr id="58" name="Google Shape;58;p7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9" name="Google Shape;59;p7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60" name="Google Shape;60;p7"/>
          <p:cNvSpPr txBox="1"/>
          <p:nvPr/>
        </p:nvSpPr>
        <p:spPr>
          <a:xfrm>
            <a:off x="1721954" y="1532148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61" name="Google Shape;61;p7"/>
          <p:cNvSpPr txBox="1"/>
          <p:nvPr/>
        </p:nvSpPr>
        <p:spPr>
          <a:xfrm>
            <a:off x="2618588" y="2132638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62" name="Google Shape;62;p7"/>
          <p:cNvSpPr txBox="1"/>
          <p:nvPr/>
        </p:nvSpPr>
        <p:spPr>
          <a:xfrm>
            <a:off x="4696758" y="1016092"/>
            <a:ext cx="3951101" cy="404851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081" r="-3081" t="-60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3" name="Google Shape;63;p7"/>
          <p:cNvSpPr/>
          <p:nvPr/>
        </p:nvSpPr>
        <p:spPr>
          <a:xfrm rot="-5400000">
            <a:off x="5704220" y="1305082"/>
            <a:ext cx="1190625" cy="2402177"/>
          </a:xfrm>
          <a:prstGeom prst="flowChartManualInpu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" name="Google Shape;64;p7"/>
          <p:cNvGrpSpPr/>
          <p:nvPr/>
        </p:nvGrpSpPr>
        <p:grpSpPr>
          <a:xfrm rot="10800000">
            <a:off x="6217351" y="1745704"/>
            <a:ext cx="178927" cy="335189"/>
            <a:chOff x="1779156" y="1749301"/>
            <a:chExt cx="178927" cy="335189"/>
          </a:xfrm>
        </p:grpSpPr>
        <p:cxnSp>
          <p:nvCxnSpPr>
            <p:cNvPr id="65" name="Google Shape;65;p7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6" name="Google Shape;66;p7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67" name="Google Shape;67;p7"/>
          <p:cNvGrpSpPr/>
          <p:nvPr/>
        </p:nvGrpSpPr>
        <p:grpSpPr>
          <a:xfrm rot="-5400000">
            <a:off x="7408598" y="2317745"/>
            <a:ext cx="178927" cy="335189"/>
            <a:chOff x="1779156" y="1749301"/>
            <a:chExt cx="178927" cy="335189"/>
          </a:xfrm>
        </p:grpSpPr>
        <p:cxnSp>
          <p:nvCxnSpPr>
            <p:cNvPr id="68" name="Google Shape;68;p7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9" name="Google Shape;69;p7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70" name="Google Shape;70;p7"/>
          <p:cNvSpPr txBox="1"/>
          <p:nvPr/>
        </p:nvSpPr>
        <p:spPr>
          <a:xfrm>
            <a:off x="6084636" y="1493744"/>
            <a:ext cx="444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71" name="Google Shape;71;p7"/>
          <p:cNvSpPr txBox="1"/>
          <p:nvPr/>
        </p:nvSpPr>
        <p:spPr>
          <a:xfrm>
            <a:off x="7702638" y="2352281"/>
            <a:ext cx="50279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grpSp>
        <p:nvGrpSpPr>
          <p:cNvPr id="72" name="Google Shape;72;p7"/>
          <p:cNvGrpSpPr/>
          <p:nvPr/>
        </p:nvGrpSpPr>
        <p:grpSpPr>
          <a:xfrm rot="10800000">
            <a:off x="6378814" y="2934769"/>
            <a:ext cx="178927" cy="335189"/>
            <a:chOff x="1779156" y="1749301"/>
            <a:chExt cx="178927" cy="335189"/>
          </a:xfrm>
        </p:grpSpPr>
        <p:cxnSp>
          <p:nvCxnSpPr>
            <p:cNvPr id="73" name="Google Shape;73;p7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4" name="Google Shape;74;p7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75" name="Google Shape;75;p7"/>
          <p:cNvSpPr txBox="1"/>
          <p:nvPr/>
        </p:nvSpPr>
        <p:spPr>
          <a:xfrm>
            <a:off x="6299532" y="3209000"/>
            <a:ext cx="444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76" name="Google Shape;76;p7"/>
          <p:cNvSpPr txBox="1"/>
          <p:nvPr/>
        </p:nvSpPr>
        <p:spPr>
          <a:xfrm>
            <a:off x="4842093" y="1698168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77" name="Google Shape;77;p7"/>
          <p:cNvSpPr txBox="1"/>
          <p:nvPr/>
        </p:nvSpPr>
        <p:spPr>
          <a:xfrm>
            <a:off x="7437118" y="1682701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78" name="Google Shape;78;p7"/>
          <p:cNvSpPr txBox="1"/>
          <p:nvPr/>
        </p:nvSpPr>
        <p:spPr>
          <a:xfrm>
            <a:off x="7437118" y="3012837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79" name="Google Shape;79;p7"/>
          <p:cNvSpPr txBox="1"/>
          <p:nvPr/>
        </p:nvSpPr>
        <p:spPr>
          <a:xfrm>
            <a:off x="5319842" y="3038880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Simple vector diagrams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5" name="Google Shape;85;p8"/>
          <p:cNvSpPr txBox="1"/>
          <p:nvPr>
            <p:ph idx="1" type="body"/>
          </p:nvPr>
        </p:nvSpPr>
        <p:spPr>
          <a:xfrm>
            <a:off x="458974" y="1016092"/>
            <a:ext cx="3951101" cy="404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85" r="-324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86" name="Google Shape;86;p8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87" name="Google Shape;87;p8"/>
          <p:cNvGrpSpPr/>
          <p:nvPr/>
        </p:nvGrpSpPr>
        <p:grpSpPr>
          <a:xfrm rot="-3783191">
            <a:off x="861480" y="2145797"/>
            <a:ext cx="178927" cy="335189"/>
            <a:chOff x="1779156" y="1749301"/>
            <a:chExt cx="178927" cy="335189"/>
          </a:xfrm>
        </p:grpSpPr>
        <p:cxnSp>
          <p:nvCxnSpPr>
            <p:cNvPr id="88" name="Google Shape;88;p8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9" name="Google Shape;89;p8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90" name="Google Shape;90;p8"/>
          <p:cNvSpPr txBox="1"/>
          <p:nvPr/>
        </p:nvSpPr>
        <p:spPr>
          <a:xfrm>
            <a:off x="1898821" y="1273674"/>
            <a:ext cx="444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91" name="Google Shape;91;p8"/>
          <p:cNvSpPr txBox="1"/>
          <p:nvPr/>
        </p:nvSpPr>
        <p:spPr>
          <a:xfrm>
            <a:off x="174159" y="2120143"/>
            <a:ext cx="982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b</a:t>
            </a:r>
            <a:endParaRPr/>
          </a:p>
        </p:txBody>
      </p:sp>
      <p:grpSp>
        <p:nvGrpSpPr>
          <p:cNvPr id="92" name="Google Shape;92;p8"/>
          <p:cNvGrpSpPr/>
          <p:nvPr/>
        </p:nvGrpSpPr>
        <p:grpSpPr>
          <a:xfrm>
            <a:off x="2065737" y="1459499"/>
            <a:ext cx="178927" cy="335189"/>
            <a:chOff x="1779156" y="1749301"/>
            <a:chExt cx="178927" cy="335189"/>
          </a:xfrm>
        </p:grpSpPr>
        <p:cxnSp>
          <p:nvCxnSpPr>
            <p:cNvPr id="93" name="Google Shape;93;p8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4" name="Google Shape;94;p8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95" name="Google Shape;95;p8"/>
          <p:cNvSpPr txBox="1"/>
          <p:nvPr/>
        </p:nvSpPr>
        <p:spPr>
          <a:xfrm>
            <a:off x="1000594" y="1382069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96" name="Google Shape;96;p8"/>
          <p:cNvSpPr txBox="1"/>
          <p:nvPr/>
        </p:nvSpPr>
        <p:spPr>
          <a:xfrm>
            <a:off x="3212997" y="1434334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97" name="Google Shape;97;p8"/>
          <p:cNvSpPr txBox="1"/>
          <p:nvPr/>
        </p:nvSpPr>
        <p:spPr>
          <a:xfrm>
            <a:off x="3855536" y="2873085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98" name="Google Shape;98;p8"/>
          <p:cNvSpPr txBox="1"/>
          <p:nvPr/>
        </p:nvSpPr>
        <p:spPr>
          <a:xfrm>
            <a:off x="345965" y="2903423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99" name="Google Shape;99;p8"/>
          <p:cNvSpPr/>
          <p:nvPr/>
        </p:nvSpPr>
        <p:spPr>
          <a:xfrm>
            <a:off x="607019" y="1627094"/>
            <a:ext cx="3278776" cy="1386172"/>
          </a:xfrm>
          <a:prstGeom prst="trapezoid">
            <a:avLst>
              <a:gd fmla="val 48846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5" name="Google Shape;105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6" name="Google Shape;106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07" name="Google Shape;107;p9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9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Simple vector diagrams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4" name="Google Shape;114;p10"/>
          <p:cNvSpPr txBox="1"/>
          <p:nvPr>
            <p:ph idx="1" type="body"/>
          </p:nvPr>
        </p:nvSpPr>
        <p:spPr>
          <a:xfrm>
            <a:off x="458974" y="1016092"/>
            <a:ext cx="3951101" cy="404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85" r="-324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115" name="Google Shape;115;p10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6" name="Google Shape;116;p10"/>
          <p:cNvSpPr/>
          <p:nvPr/>
        </p:nvSpPr>
        <p:spPr>
          <a:xfrm>
            <a:off x="1195741" y="1875943"/>
            <a:ext cx="1423037" cy="733462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0"/>
          <p:cNvSpPr/>
          <p:nvPr/>
        </p:nvSpPr>
        <p:spPr>
          <a:xfrm>
            <a:off x="2435574" y="1875943"/>
            <a:ext cx="1423037" cy="733462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0"/>
          <p:cNvSpPr/>
          <p:nvPr/>
        </p:nvSpPr>
        <p:spPr>
          <a:xfrm>
            <a:off x="1010436" y="2609405"/>
            <a:ext cx="1423037" cy="733462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0"/>
          <p:cNvSpPr/>
          <p:nvPr/>
        </p:nvSpPr>
        <p:spPr>
          <a:xfrm>
            <a:off x="2251600" y="2609405"/>
            <a:ext cx="1423037" cy="733462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0" name="Google Shape;120;p10"/>
          <p:cNvGrpSpPr/>
          <p:nvPr/>
        </p:nvGrpSpPr>
        <p:grpSpPr>
          <a:xfrm>
            <a:off x="1779156" y="1711201"/>
            <a:ext cx="178927" cy="335189"/>
            <a:chOff x="1779156" y="1749301"/>
            <a:chExt cx="178927" cy="335189"/>
          </a:xfrm>
        </p:grpSpPr>
        <p:cxnSp>
          <p:nvCxnSpPr>
            <p:cNvPr id="121" name="Google Shape;121;p10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2" name="Google Shape;122;p10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3" name="Google Shape;123;p10"/>
          <p:cNvSpPr txBox="1"/>
          <p:nvPr/>
        </p:nvSpPr>
        <p:spPr>
          <a:xfrm>
            <a:off x="1153629" y="1635009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24" name="Google Shape;124;p10"/>
          <p:cNvSpPr txBox="1"/>
          <p:nvPr/>
        </p:nvSpPr>
        <p:spPr>
          <a:xfrm>
            <a:off x="2446145" y="1635009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25" name="Google Shape;125;p10"/>
          <p:cNvSpPr txBox="1"/>
          <p:nvPr/>
        </p:nvSpPr>
        <p:spPr>
          <a:xfrm>
            <a:off x="3757639" y="1635009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126" name="Google Shape;126;p10"/>
          <p:cNvSpPr txBox="1"/>
          <p:nvPr/>
        </p:nvSpPr>
        <p:spPr>
          <a:xfrm>
            <a:off x="938572" y="2432667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127" name="Google Shape;127;p10"/>
          <p:cNvSpPr txBox="1"/>
          <p:nvPr/>
        </p:nvSpPr>
        <p:spPr>
          <a:xfrm>
            <a:off x="2205582" y="2352283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/>
          </a:p>
        </p:txBody>
      </p:sp>
      <p:sp>
        <p:nvSpPr>
          <p:cNvPr id="128" name="Google Shape;128;p10"/>
          <p:cNvSpPr txBox="1"/>
          <p:nvPr/>
        </p:nvSpPr>
        <p:spPr>
          <a:xfrm>
            <a:off x="3625316" y="2432667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/>
          </a:p>
        </p:txBody>
      </p:sp>
      <p:sp>
        <p:nvSpPr>
          <p:cNvPr id="129" name="Google Shape;129;p10"/>
          <p:cNvSpPr txBox="1"/>
          <p:nvPr/>
        </p:nvSpPr>
        <p:spPr>
          <a:xfrm>
            <a:off x="832132" y="3276024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endParaRPr/>
          </a:p>
        </p:txBody>
      </p:sp>
      <p:sp>
        <p:nvSpPr>
          <p:cNvPr id="130" name="Google Shape;130;p10"/>
          <p:cNvSpPr txBox="1"/>
          <p:nvPr/>
        </p:nvSpPr>
        <p:spPr>
          <a:xfrm>
            <a:off x="2051925" y="3296886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31" name="Google Shape;131;p10"/>
          <p:cNvSpPr txBox="1"/>
          <p:nvPr/>
        </p:nvSpPr>
        <p:spPr>
          <a:xfrm>
            <a:off x="3421128" y="3276023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endParaRPr/>
          </a:p>
        </p:txBody>
      </p:sp>
      <p:grpSp>
        <p:nvGrpSpPr>
          <p:cNvPr id="132" name="Google Shape;132;p10"/>
          <p:cNvGrpSpPr/>
          <p:nvPr/>
        </p:nvGrpSpPr>
        <p:grpSpPr>
          <a:xfrm rot="6375625">
            <a:off x="2429973" y="2122180"/>
            <a:ext cx="178927" cy="335189"/>
            <a:chOff x="1779156" y="1749301"/>
            <a:chExt cx="178927" cy="335189"/>
          </a:xfrm>
        </p:grpSpPr>
        <p:cxnSp>
          <p:nvCxnSpPr>
            <p:cNvPr id="133" name="Google Shape;133;p10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4" name="Google Shape;134;p10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35" name="Google Shape;135;p10"/>
          <p:cNvSpPr txBox="1"/>
          <p:nvPr/>
        </p:nvSpPr>
        <p:spPr>
          <a:xfrm>
            <a:off x="1721954" y="1532148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36" name="Google Shape;136;p10"/>
          <p:cNvSpPr txBox="1"/>
          <p:nvPr/>
        </p:nvSpPr>
        <p:spPr>
          <a:xfrm>
            <a:off x="2618588" y="2132638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37" name="Google Shape;137;p10"/>
          <p:cNvSpPr txBox="1"/>
          <p:nvPr/>
        </p:nvSpPr>
        <p:spPr>
          <a:xfrm>
            <a:off x="4696758" y="1016092"/>
            <a:ext cx="3951101" cy="404851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081" r="-3081" t="-60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8" name="Google Shape;138;p10"/>
          <p:cNvSpPr/>
          <p:nvPr/>
        </p:nvSpPr>
        <p:spPr>
          <a:xfrm rot="-5400000">
            <a:off x="5704220" y="1305082"/>
            <a:ext cx="1190625" cy="2402177"/>
          </a:xfrm>
          <a:prstGeom prst="flowChartManualInpu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9" name="Google Shape;139;p10"/>
          <p:cNvGrpSpPr/>
          <p:nvPr/>
        </p:nvGrpSpPr>
        <p:grpSpPr>
          <a:xfrm rot="10800000">
            <a:off x="6217351" y="1745704"/>
            <a:ext cx="178927" cy="335189"/>
            <a:chOff x="1779156" y="1749301"/>
            <a:chExt cx="178927" cy="335189"/>
          </a:xfrm>
        </p:grpSpPr>
        <p:cxnSp>
          <p:nvCxnSpPr>
            <p:cNvPr id="140" name="Google Shape;140;p10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1" name="Google Shape;141;p10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42" name="Google Shape;142;p10"/>
          <p:cNvGrpSpPr/>
          <p:nvPr/>
        </p:nvGrpSpPr>
        <p:grpSpPr>
          <a:xfrm rot="-5400000">
            <a:off x="7408598" y="2317745"/>
            <a:ext cx="178927" cy="335189"/>
            <a:chOff x="1779156" y="1749301"/>
            <a:chExt cx="178927" cy="335189"/>
          </a:xfrm>
        </p:grpSpPr>
        <p:cxnSp>
          <p:nvCxnSpPr>
            <p:cNvPr id="143" name="Google Shape;143;p10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" name="Google Shape;144;p10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45" name="Google Shape;145;p10"/>
          <p:cNvSpPr txBox="1"/>
          <p:nvPr/>
        </p:nvSpPr>
        <p:spPr>
          <a:xfrm>
            <a:off x="6084636" y="1493744"/>
            <a:ext cx="444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46" name="Google Shape;146;p10"/>
          <p:cNvSpPr txBox="1"/>
          <p:nvPr/>
        </p:nvSpPr>
        <p:spPr>
          <a:xfrm>
            <a:off x="7702638" y="2352281"/>
            <a:ext cx="50279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grpSp>
        <p:nvGrpSpPr>
          <p:cNvPr id="147" name="Google Shape;147;p10"/>
          <p:cNvGrpSpPr/>
          <p:nvPr/>
        </p:nvGrpSpPr>
        <p:grpSpPr>
          <a:xfrm rot="10800000">
            <a:off x="6378814" y="2934769"/>
            <a:ext cx="178927" cy="335189"/>
            <a:chOff x="1779156" y="1749301"/>
            <a:chExt cx="178927" cy="335189"/>
          </a:xfrm>
        </p:grpSpPr>
        <p:cxnSp>
          <p:nvCxnSpPr>
            <p:cNvPr id="148" name="Google Shape;148;p10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9" name="Google Shape;149;p10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50" name="Google Shape;150;p10"/>
          <p:cNvSpPr txBox="1"/>
          <p:nvPr/>
        </p:nvSpPr>
        <p:spPr>
          <a:xfrm>
            <a:off x="6299532" y="3209000"/>
            <a:ext cx="444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51" name="Google Shape;151;p10"/>
          <p:cNvSpPr txBox="1"/>
          <p:nvPr/>
        </p:nvSpPr>
        <p:spPr>
          <a:xfrm>
            <a:off x="4842093" y="1698168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52" name="Google Shape;152;p10"/>
          <p:cNvSpPr txBox="1"/>
          <p:nvPr/>
        </p:nvSpPr>
        <p:spPr>
          <a:xfrm>
            <a:off x="7437118" y="1682701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53" name="Google Shape;153;p10"/>
          <p:cNvSpPr txBox="1"/>
          <p:nvPr/>
        </p:nvSpPr>
        <p:spPr>
          <a:xfrm>
            <a:off x="7437118" y="3012837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154" name="Google Shape;154;p10"/>
          <p:cNvSpPr txBox="1"/>
          <p:nvPr/>
        </p:nvSpPr>
        <p:spPr>
          <a:xfrm>
            <a:off x="5319842" y="3038880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155" name="Google Shape;155;p10"/>
          <p:cNvSpPr txBox="1"/>
          <p:nvPr/>
        </p:nvSpPr>
        <p:spPr>
          <a:xfrm>
            <a:off x="760268" y="4392215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56" name="Google Shape;156;p10"/>
          <p:cNvSpPr txBox="1"/>
          <p:nvPr/>
        </p:nvSpPr>
        <p:spPr>
          <a:xfrm>
            <a:off x="1590876" y="4392215"/>
            <a:ext cx="5152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57" name="Google Shape;157;p10"/>
          <p:cNvSpPr txBox="1"/>
          <p:nvPr/>
        </p:nvSpPr>
        <p:spPr>
          <a:xfrm>
            <a:off x="2461076" y="4392215"/>
            <a:ext cx="69169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 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58" name="Google Shape;158;p10"/>
          <p:cNvSpPr txBox="1"/>
          <p:nvPr/>
        </p:nvSpPr>
        <p:spPr>
          <a:xfrm>
            <a:off x="3414049" y="4392215"/>
            <a:ext cx="82402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59" name="Google Shape;159;p10"/>
          <p:cNvSpPr txBox="1"/>
          <p:nvPr/>
        </p:nvSpPr>
        <p:spPr>
          <a:xfrm>
            <a:off x="4922751" y="4392215"/>
            <a:ext cx="94464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+ 3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60" name="Google Shape;160;p10"/>
          <p:cNvSpPr txBox="1"/>
          <p:nvPr/>
        </p:nvSpPr>
        <p:spPr>
          <a:xfrm>
            <a:off x="6326458" y="4392215"/>
            <a:ext cx="94464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-2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- 3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Simple vector diagrams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6" name="Google Shape;166;p11"/>
          <p:cNvSpPr txBox="1"/>
          <p:nvPr>
            <p:ph idx="1" type="body"/>
          </p:nvPr>
        </p:nvSpPr>
        <p:spPr>
          <a:xfrm>
            <a:off x="458974" y="1016092"/>
            <a:ext cx="3951101" cy="404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85" r="-324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167" name="Google Shape;167;p11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168" name="Google Shape;168;p11"/>
          <p:cNvGrpSpPr/>
          <p:nvPr/>
        </p:nvGrpSpPr>
        <p:grpSpPr>
          <a:xfrm rot="-3783191">
            <a:off x="861480" y="2136272"/>
            <a:ext cx="178927" cy="335189"/>
            <a:chOff x="1779156" y="1749301"/>
            <a:chExt cx="178927" cy="335189"/>
          </a:xfrm>
        </p:grpSpPr>
        <p:cxnSp>
          <p:nvCxnSpPr>
            <p:cNvPr id="169" name="Google Shape;169;p11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0" name="Google Shape;170;p11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71" name="Google Shape;171;p11"/>
          <p:cNvSpPr txBox="1"/>
          <p:nvPr/>
        </p:nvSpPr>
        <p:spPr>
          <a:xfrm>
            <a:off x="1898821" y="1264149"/>
            <a:ext cx="444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72" name="Google Shape;172;p11"/>
          <p:cNvSpPr txBox="1"/>
          <p:nvPr/>
        </p:nvSpPr>
        <p:spPr>
          <a:xfrm>
            <a:off x="174159" y="2110618"/>
            <a:ext cx="982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r>
              <a:rPr b="1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b</a:t>
            </a:r>
            <a:endParaRPr/>
          </a:p>
        </p:txBody>
      </p:sp>
      <p:grpSp>
        <p:nvGrpSpPr>
          <p:cNvPr id="173" name="Google Shape;173;p11"/>
          <p:cNvGrpSpPr/>
          <p:nvPr/>
        </p:nvGrpSpPr>
        <p:grpSpPr>
          <a:xfrm>
            <a:off x="2065737" y="1449974"/>
            <a:ext cx="178927" cy="335189"/>
            <a:chOff x="1779156" y="1749301"/>
            <a:chExt cx="178927" cy="335189"/>
          </a:xfrm>
        </p:grpSpPr>
        <p:cxnSp>
          <p:nvCxnSpPr>
            <p:cNvPr id="174" name="Google Shape;174;p11"/>
            <p:cNvCxnSpPr/>
            <p:nvPr/>
          </p:nvCxnSpPr>
          <p:spPr>
            <a:xfrm flipH="1" rot="-6135312">
              <a:off x="1778620" y="1780533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5" name="Google Shape;175;p11"/>
            <p:cNvCxnSpPr/>
            <p:nvPr/>
          </p:nvCxnSpPr>
          <p:spPr>
            <a:xfrm rot="-4664688">
              <a:off x="1778619" y="1909258"/>
              <a:ext cx="1800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76" name="Google Shape;176;p11"/>
          <p:cNvSpPr txBox="1"/>
          <p:nvPr/>
        </p:nvSpPr>
        <p:spPr>
          <a:xfrm>
            <a:off x="1000594" y="1372544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77" name="Google Shape;177;p11"/>
          <p:cNvSpPr txBox="1"/>
          <p:nvPr/>
        </p:nvSpPr>
        <p:spPr>
          <a:xfrm>
            <a:off x="3212997" y="1424809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78" name="Google Shape;178;p11"/>
          <p:cNvSpPr txBox="1"/>
          <p:nvPr/>
        </p:nvSpPr>
        <p:spPr>
          <a:xfrm>
            <a:off x="3855536" y="2863560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179" name="Google Shape;179;p11"/>
          <p:cNvSpPr txBox="1"/>
          <p:nvPr/>
        </p:nvSpPr>
        <p:spPr>
          <a:xfrm>
            <a:off x="345965" y="2893898"/>
            <a:ext cx="356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607019" y="1617569"/>
            <a:ext cx="3278776" cy="1386172"/>
          </a:xfrm>
          <a:prstGeom prst="trapezoid">
            <a:avLst>
              <a:gd fmla="val 48846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1"/>
          <p:cNvSpPr txBox="1"/>
          <p:nvPr/>
        </p:nvSpPr>
        <p:spPr>
          <a:xfrm>
            <a:off x="607019" y="4385993"/>
            <a:ext cx="94464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82" name="Google Shape;182;p11"/>
          <p:cNvSpPr txBox="1"/>
          <p:nvPr/>
        </p:nvSpPr>
        <p:spPr>
          <a:xfrm>
            <a:off x="2010726" y="4385993"/>
            <a:ext cx="94464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-5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83" name="Google Shape;183;p11"/>
          <p:cNvSpPr txBox="1"/>
          <p:nvPr/>
        </p:nvSpPr>
        <p:spPr>
          <a:xfrm>
            <a:off x="3383211" y="4385993"/>
            <a:ext cx="94464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-3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b="1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