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6d34257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6d34257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6d34257c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6d34257c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6d34257c1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6d34257c1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6d34257c1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6d34257c1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86d34257c1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86d34257c1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Montserrat"/>
                <a:ea typeface="Montserrat"/>
                <a:cs typeface="Montserrat"/>
                <a:sym typeface="Montserrat"/>
              </a:rPr>
              <a:t>Missing angles and length: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Find the value of missing angles in triangles.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Mathematics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/>
              <a:t>Year 6</a:t>
            </a:r>
            <a:endParaRPr/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Miss Parsons</a:t>
            </a:r>
            <a:endParaRPr/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idx="1" type="subTitle"/>
          </p:nvPr>
        </p:nvSpPr>
        <p:spPr>
          <a:xfrm>
            <a:off x="458975" y="405200"/>
            <a:ext cx="3128400" cy="453300"/>
          </a:xfrm>
          <a:prstGeom prst="rect">
            <a:avLst/>
          </a:prstGeom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 1</a:t>
            </a:r>
            <a:endParaRPr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367900" y="940975"/>
            <a:ext cx="4626900" cy="5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value of angle a.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/>
          <p:nvPr/>
        </p:nvSpPr>
        <p:spPr>
          <a:xfrm>
            <a:off x="3367700" y="1975200"/>
            <a:ext cx="2349900" cy="1730400"/>
          </a:xfrm>
          <a:prstGeom prst="triangle">
            <a:avLst>
              <a:gd fmla="val 29547" name="adj"/>
            </a:avLst>
          </a:prstGeom>
          <a:solidFill>
            <a:schemeClr val="lt1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5"/>
          <p:cNvSpPr txBox="1"/>
          <p:nvPr/>
        </p:nvSpPr>
        <p:spPr>
          <a:xfrm>
            <a:off x="3877075" y="2095475"/>
            <a:ext cx="657900" cy="3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48°</a:t>
            </a:r>
            <a:endParaRPr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3402975" y="3351900"/>
            <a:ext cx="657900" cy="3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62°</a:t>
            </a:r>
            <a:endParaRPr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5314400" y="3351900"/>
            <a:ext cx="657900" cy="3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99;p16"/>
          <p:cNvGrpSpPr/>
          <p:nvPr/>
        </p:nvGrpSpPr>
        <p:grpSpPr>
          <a:xfrm>
            <a:off x="3411525" y="1542350"/>
            <a:ext cx="2320950" cy="3103275"/>
            <a:chOff x="3411525" y="1542350"/>
            <a:chExt cx="2320950" cy="3103275"/>
          </a:xfrm>
        </p:grpSpPr>
        <p:sp>
          <p:nvSpPr>
            <p:cNvPr id="100" name="Google Shape;100;p16"/>
            <p:cNvSpPr/>
            <p:nvPr/>
          </p:nvSpPr>
          <p:spPr>
            <a:xfrm>
              <a:off x="3411525" y="1542350"/>
              <a:ext cx="2030400" cy="3098700"/>
            </a:xfrm>
            <a:prstGeom prst="triangle">
              <a:avLst>
                <a:gd fmla="val 50000" name="adj"/>
              </a:avLst>
            </a:prstGeom>
            <a:solidFill>
              <a:schemeClr val="lt1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6"/>
            <p:cNvSpPr txBox="1"/>
            <p:nvPr/>
          </p:nvSpPr>
          <p:spPr>
            <a:xfrm>
              <a:off x="3411525" y="4291925"/>
              <a:ext cx="657900" cy="35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accent4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63°</a:t>
              </a:r>
              <a:endParaRPr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2" name="Google Shape;102;p16"/>
            <p:cNvSpPr txBox="1"/>
            <p:nvPr/>
          </p:nvSpPr>
          <p:spPr>
            <a:xfrm>
              <a:off x="5074575" y="4291925"/>
              <a:ext cx="657900" cy="35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accent4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</a:t>
              </a:r>
              <a:endParaRPr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3" name="Google Shape;103;p16"/>
            <p:cNvSpPr txBox="1"/>
            <p:nvPr/>
          </p:nvSpPr>
          <p:spPr>
            <a:xfrm>
              <a:off x="4286000" y="1685100"/>
              <a:ext cx="657900" cy="35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accent4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04" name="Google Shape;104;p16"/>
          <p:cNvSpPr txBox="1"/>
          <p:nvPr>
            <p:ph idx="1" type="subTitle"/>
          </p:nvPr>
        </p:nvSpPr>
        <p:spPr>
          <a:xfrm>
            <a:off x="458975" y="405200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 2</a:t>
            </a:r>
            <a:endParaRPr/>
          </a:p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6" name="Google Shape;106;p16"/>
          <p:cNvSpPr txBox="1"/>
          <p:nvPr/>
        </p:nvSpPr>
        <p:spPr>
          <a:xfrm>
            <a:off x="339600" y="858500"/>
            <a:ext cx="6629100" cy="4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value of angles a and c.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7" name="Google Shape;107;p16"/>
          <p:cNvCxnSpPr/>
          <p:nvPr/>
        </p:nvCxnSpPr>
        <p:spPr>
          <a:xfrm flipH="1">
            <a:off x="4796925" y="3042200"/>
            <a:ext cx="261600" cy="1203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16"/>
          <p:cNvCxnSpPr/>
          <p:nvPr/>
        </p:nvCxnSpPr>
        <p:spPr>
          <a:xfrm rot="10800000">
            <a:off x="3778175" y="3070650"/>
            <a:ext cx="297000" cy="777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idx="1" type="subTitle"/>
          </p:nvPr>
        </p:nvSpPr>
        <p:spPr>
          <a:xfrm>
            <a:off x="458975" y="405200"/>
            <a:ext cx="3128400" cy="4533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 3</a:t>
            </a:r>
            <a:endParaRPr/>
          </a:p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5" name="Google Shape;115;p17"/>
          <p:cNvSpPr/>
          <p:nvPr/>
        </p:nvSpPr>
        <p:spPr>
          <a:xfrm>
            <a:off x="3254475" y="2051750"/>
            <a:ext cx="2115300" cy="1754700"/>
          </a:xfrm>
          <a:prstGeom prst="rtTriangle">
            <a:avLst/>
          </a:prstGeom>
          <a:solidFill>
            <a:schemeClr val="lt1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7"/>
          <p:cNvSpPr/>
          <p:nvPr/>
        </p:nvSpPr>
        <p:spPr>
          <a:xfrm>
            <a:off x="3261550" y="3650675"/>
            <a:ext cx="155700" cy="15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7"/>
          <p:cNvSpPr txBox="1"/>
          <p:nvPr/>
        </p:nvSpPr>
        <p:spPr>
          <a:xfrm>
            <a:off x="4789750" y="3509175"/>
            <a:ext cx="657900" cy="3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37°</a:t>
            </a:r>
            <a:endParaRPr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3212025" y="2051738"/>
            <a:ext cx="657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y</a:t>
            </a:r>
            <a:endParaRPr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339600" y="858500"/>
            <a:ext cx="5475900" cy="5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value of angle y.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idx="1" type="subTitle"/>
          </p:nvPr>
        </p:nvSpPr>
        <p:spPr>
          <a:xfrm>
            <a:off x="458975" y="40520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 4</a:t>
            </a:r>
            <a:endParaRPr/>
          </a:p>
        </p:txBody>
      </p:sp>
      <p:sp>
        <p:nvSpPr>
          <p:cNvPr id="125" name="Google Shape;125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26" name="Google Shape;126;p18"/>
          <p:cNvGrpSpPr/>
          <p:nvPr/>
        </p:nvGrpSpPr>
        <p:grpSpPr>
          <a:xfrm>
            <a:off x="3411525" y="1542350"/>
            <a:ext cx="2405850" cy="3142475"/>
            <a:chOff x="3411525" y="1542350"/>
            <a:chExt cx="2405850" cy="3142475"/>
          </a:xfrm>
        </p:grpSpPr>
        <p:sp>
          <p:nvSpPr>
            <p:cNvPr id="127" name="Google Shape;127;p18"/>
            <p:cNvSpPr/>
            <p:nvPr/>
          </p:nvSpPr>
          <p:spPr>
            <a:xfrm>
              <a:off x="3411525" y="1542350"/>
              <a:ext cx="2030400" cy="3098700"/>
            </a:xfrm>
            <a:prstGeom prst="triangle">
              <a:avLst>
                <a:gd fmla="val 50000" name="adj"/>
              </a:avLst>
            </a:prstGeom>
            <a:solidFill>
              <a:schemeClr val="lt1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8"/>
            <p:cNvSpPr txBox="1"/>
            <p:nvPr/>
          </p:nvSpPr>
          <p:spPr>
            <a:xfrm>
              <a:off x="4195875" y="1844000"/>
              <a:ext cx="461700" cy="35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accent4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32°</a:t>
              </a:r>
              <a:endParaRPr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9" name="Google Shape;129;p18"/>
            <p:cNvSpPr txBox="1"/>
            <p:nvPr/>
          </p:nvSpPr>
          <p:spPr>
            <a:xfrm>
              <a:off x="5159475" y="4331125"/>
              <a:ext cx="657900" cy="35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accent4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0" name="Google Shape;130;p18"/>
            <p:cNvSpPr txBox="1"/>
            <p:nvPr/>
          </p:nvSpPr>
          <p:spPr>
            <a:xfrm>
              <a:off x="3411525" y="4331125"/>
              <a:ext cx="657900" cy="35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accent4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cxnSp>
        <p:nvCxnSpPr>
          <p:cNvPr id="131" name="Google Shape;131;p18"/>
          <p:cNvCxnSpPr/>
          <p:nvPr/>
        </p:nvCxnSpPr>
        <p:spPr>
          <a:xfrm flipH="1">
            <a:off x="4796925" y="3042200"/>
            <a:ext cx="261600" cy="1203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18"/>
          <p:cNvCxnSpPr/>
          <p:nvPr/>
        </p:nvCxnSpPr>
        <p:spPr>
          <a:xfrm rot="10800000">
            <a:off x="3778175" y="3070650"/>
            <a:ext cx="297000" cy="77700"/>
          </a:xfrm>
          <a:prstGeom prst="straightConnector1">
            <a:avLst/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3" name="Google Shape;133;p18"/>
          <p:cNvSpPr txBox="1"/>
          <p:nvPr/>
        </p:nvSpPr>
        <p:spPr>
          <a:xfrm>
            <a:off x="417425" y="858500"/>
            <a:ext cx="5475900" cy="5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value of angles a and b.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idx="1" type="subTitle"/>
          </p:nvPr>
        </p:nvSpPr>
        <p:spPr>
          <a:xfrm>
            <a:off x="458975" y="40520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 5</a:t>
            </a:r>
            <a:endParaRPr/>
          </a:p>
        </p:txBody>
      </p:sp>
      <p:sp>
        <p:nvSpPr>
          <p:cNvPr id="139" name="Google Shape;139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40" name="Google Shape;140;p19"/>
          <p:cNvGrpSpPr/>
          <p:nvPr/>
        </p:nvGrpSpPr>
        <p:grpSpPr>
          <a:xfrm>
            <a:off x="2460150" y="2165807"/>
            <a:ext cx="4223700" cy="2091868"/>
            <a:chOff x="665000" y="1840382"/>
            <a:chExt cx="4223700" cy="2091868"/>
          </a:xfrm>
        </p:grpSpPr>
        <p:sp>
          <p:nvSpPr>
            <p:cNvPr id="141" name="Google Shape;141;p19"/>
            <p:cNvSpPr/>
            <p:nvPr/>
          </p:nvSpPr>
          <p:spPr>
            <a:xfrm flipH="1">
              <a:off x="665000" y="1975200"/>
              <a:ext cx="2702700" cy="1730400"/>
            </a:xfrm>
            <a:prstGeom prst="triangle">
              <a:avLst>
                <a:gd fmla="val 29547" name="adj"/>
              </a:avLst>
            </a:prstGeom>
            <a:solidFill>
              <a:schemeClr val="lt1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2" name="Google Shape;142;p19"/>
            <p:cNvCxnSpPr>
              <a:stCxn id="141" idx="2"/>
            </p:cNvCxnSpPr>
            <p:nvPr/>
          </p:nvCxnSpPr>
          <p:spPr>
            <a:xfrm>
              <a:off x="3367700" y="3705600"/>
              <a:ext cx="1521000" cy="0"/>
            </a:xfrm>
            <a:prstGeom prst="straightConnector1">
              <a:avLst/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3" name="Google Shape;143;p19"/>
            <p:cNvSpPr/>
            <p:nvPr/>
          </p:nvSpPr>
          <p:spPr>
            <a:xfrm>
              <a:off x="820700" y="3478950"/>
              <a:ext cx="231000" cy="453300"/>
            </a:xfrm>
            <a:prstGeom prst="arc">
              <a:avLst>
                <a:gd fmla="val 16200000" name="adj1"/>
                <a:gd fmla="val 0" name="adj2"/>
              </a:avLst>
            </a:pr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9"/>
            <p:cNvSpPr/>
            <p:nvPr/>
          </p:nvSpPr>
          <p:spPr>
            <a:xfrm rot="7387981">
              <a:off x="2324294" y="1834219"/>
              <a:ext cx="231071" cy="453326"/>
            </a:xfrm>
            <a:prstGeom prst="arc">
              <a:avLst>
                <a:gd fmla="val 15379822" name="adj1"/>
                <a:gd fmla="val 0" name="adj2"/>
              </a:avLst>
            </a:pr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9"/>
            <p:cNvSpPr/>
            <p:nvPr/>
          </p:nvSpPr>
          <p:spPr>
            <a:xfrm>
              <a:off x="3078325" y="3478950"/>
              <a:ext cx="498300" cy="409200"/>
            </a:xfrm>
            <a:prstGeom prst="arc">
              <a:avLst>
                <a:gd fmla="val 15459369" name="adj1"/>
                <a:gd fmla="val 0" name="adj2"/>
              </a:avLst>
            </a:pr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9"/>
            <p:cNvSpPr txBox="1"/>
            <p:nvPr/>
          </p:nvSpPr>
          <p:spPr>
            <a:xfrm>
              <a:off x="2271075" y="2112325"/>
              <a:ext cx="506100" cy="28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accent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75°</a:t>
              </a:r>
              <a:endPara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7" name="Google Shape;147;p19"/>
            <p:cNvSpPr txBox="1"/>
            <p:nvPr/>
          </p:nvSpPr>
          <p:spPr>
            <a:xfrm>
              <a:off x="3435200" y="3265625"/>
              <a:ext cx="720000" cy="28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accent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130°</a:t>
              </a:r>
              <a:endPara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8" name="Google Shape;148;p19"/>
            <p:cNvSpPr txBox="1"/>
            <p:nvPr/>
          </p:nvSpPr>
          <p:spPr>
            <a:xfrm>
              <a:off x="1051700" y="3340200"/>
              <a:ext cx="720000" cy="28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accent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y</a:t>
              </a:r>
              <a:endPara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9" name="Google Shape;149;p19"/>
            <p:cNvSpPr txBox="1"/>
            <p:nvPr/>
          </p:nvSpPr>
          <p:spPr>
            <a:xfrm>
              <a:off x="2867375" y="3340200"/>
              <a:ext cx="259800" cy="28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accent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z</a:t>
              </a:r>
              <a:endPara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0" name="Google Shape;150;p19"/>
            <p:cNvSpPr/>
            <p:nvPr/>
          </p:nvSpPr>
          <p:spPr>
            <a:xfrm rot="-7714010">
              <a:off x="3208092" y="3345200"/>
              <a:ext cx="230981" cy="453201"/>
            </a:xfrm>
            <a:prstGeom prst="arc">
              <a:avLst>
                <a:gd fmla="val 16200000" name="adj1"/>
                <a:gd fmla="val 0" name="adj2"/>
              </a:avLst>
            </a:pr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1" name="Google Shape;151;p19"/>
          <p:cNvSpPr txBox="1"/>
          <p:nvPr/>
        </p:nvSpPr>
        <p:spPr>
          <a:xfrm>
            <a:off x="417425" y="858500"/>
            <a:ext cx="5475900" cy="5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value of angles y and z.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Hint: start off by finding the value of angle z.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