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ed603b2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ed603b2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609f1fc61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609f1fc61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609f1fc61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609f1fc61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2" name="Google Shape;82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8" name="Google Shape;8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0" name="Google Shape;9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2" name="Google Shape;92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1" name="Google Shape;41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5" name="Google Shape;45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9" name="Google Shape;59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" name="Google Shape;64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Evaluation of final product and considering the views of others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Design and technology - Mechanisms: Levers and Linkages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9" name="Google Shape;99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Enock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16970800" y="8499150"/>
            <a:ext cx="1317300" cy="178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4294967295" type="body"/>
          </p:nvPr>
        </p:nvSpPr>
        <p:spPr>
          <a:xfrm>
            <a:off x="601600" y="22482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It’s time to analyse, reflect and not be afraid to develop ideas.</a:t>
            </a:r>
            <a:endParaRPr sz="3500"/>
          </a:p>
        </p:txBody>
      </p:sp>
      <p:sp>
        <p:nvSpPr>
          <p:cNvPr id="106" name="Google Shape;106;p15"/>
          <p:cNvSpPr txBox="1"/>
          <p:nvPr>
            <p:ph idx="1" type="subTitle"/>
          </p:nvPr>
        </p:nvSpPr>
        <p:spPr>
          <a:xfrm>
            <a:off x="613150" y="3230850"/>
            <a:ext cx="74082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Strengths of product</a:t>
            </a:r>
            <a:endParaRPr b="1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5"/>
          <p:cNvSpPr txBox="1"/>
          <p:nvPr>
            <p:ph idx="2" type="body"/>
          </p:nvPr>
        </p:nvSpPr>
        <p:spPr>
          <a:xfrm>
            <a:off x="613150" y="4451850"/>
            <a:ext cx="74082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000">
                <a:solidFill>
                  <a:schemeClr val="accent3"/>
                </a:solidFill>
              </a:rPr>
              <a:t> </a:t>
            </a:r>
            <a:endParaRPr sz="3000">
              <a:solidFill>
                <a:schemeClr val="accent3"/>
              </a:solidFill>
            </a:endParaRPr>
          </a:p>
        </p:txBody>
      </p:sp>
      <p:sp>
        <p:nvSpPr>
          <p:cNvPr id="108" name="Google Shape;108;p15"/>
          <p:cNvSpPr txBox="1"/>
          <p:nvPr>
            <p:ph idx="3" type="subTitle"/>
          </p:nvPr>
        </p:nvSpPr>
        <p:spPr>
          <a:xfrm>
            <a:off x="8480650" y="3230850"/>
            <a:ext cx="7776600" cy="906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Areas for development</a:t>
            </a:r>
            <a:endParaRPr b="1"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5"/>
          <p:cNvSpPr txBox="1"/>
          <p:nvPr>
            <p:ph idx="4" type="body"/>
          </p:nvPr>
        </p:nvSpPr>
        <p:spPr>
          <a:xfrm>
            <a:off x="8480650" y="4525100"/>
            <a:ext cx="77766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 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917941" y="89770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5"/>
          <p:cNvSpPr txBox="1"/>
          <p:nvPr>
            <p:ph type="title"/>
          </p:nvPr>
        </p:nvSpPr>
        <p:spPr>
          <a:xfrm>
            <a:off x="613150" y="890050"/>
            <a:ext cx="132012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Evaluating my product (</a:t>
            </a:r>
            <a:r>
              <a:rPr lang="en-GB">
                <a:solidFill>
                  <a:schemeClr val="dk2"/>
                </a:solidFill>
              </a:rPr>
              <a:t>persuasive</a:t>
            </a:r>
            <a:r>
              <a:rPr lang="en-GB">
                <a:solidFill>
                  <a:schemeClr val="dk2"/>
                </a:solidFill>
              </a:rPr>
              <a:t> picture)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14247775" y="137525"/>
            <a:ext cx="3780900" cy="2540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idx="4294967295" type="body"/>
          </p:nvPr>
        </p:nvSpPr>
        <p:spPr>
          <a:xfrm>
            <a:off x="906400" y="22482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Responding to feedback.</a:t>
            </a:r>
            <a:endParaRPr sz="3500"/>
          </a:p>
        </p:txBody>
      </p:sp>
      <p:sp>
        <p:nvSpPr>
          <p:cNvPr id="118" name="Google Shape;118;p16"/>
          <p:cNvSpPr txBox="1"/>
          <p:nvPr>
            <p:ph idx="1" type="subTitle"/>
          </p:nvPr>
        </p:nvSpPr>
        <p:spPr>
          <a:xfrm>
            <a:off x="689350" y="3454625"/>
            <a:ext cx="7683300" cy="14574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Response 1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6"/>
          <p:cNvSpPr txBox="1"/>
          <p:nvPr>
            <p:ph idx="2" type="body"/>
          </p:nvPr>
        </p:nvSpPr>
        <p:spPr>
          <a:xfrm>
            <a:off x="689350" y="5307800"/>
            <a:ext cx="7683300" cy="3262200"/>
          </a:xfrm>
          <a:prstGeom prst="rect">
            <a:avLst/>
          </a:prstGeom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20" name="Google Shape;120;p16"/>
          <p:cNvSpPr txBox="1"/>
          <p:nvPr>
            <p:ph idx="5" type="subTitle"/>
          </p:nvPr>
        </p:nvSpPr>
        <p:spPr>
          <a:xfrm>
            <a:off x="8820000" y="3459450"/>
            <a:ext cx="8321100" cy="1457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Response 2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6"/>
          <p:cNvSpPr txBox="1"/>
          <p:nvPr>
            <p:ph idx="6" type="body"/>
          </p:nvPr>
        </p:nvSpPr>
        <p:spPr>
          <a:xfrm>
            <a:off x="8820350" y="5307750"/>
            <a:ext cx="8321100" cy="3262200"/>
          </a:xfrm>
          <a:prstGeom prst="rect">
            <a:avLst/>
          </a:prstGeom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22" name="Google Shape;122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Improving our </a:t>
            </a:r>
            <a:r>
              <a:rPr lang="en-GB">
                <a:solidFill>
                  <a:schemeClr val="dk2"/>
                </a:solidFill>
              </a:rPr>
              <a:t>persuasive</a:t>
            </a:r>
            <a:r>
              <a:rPr lang="en-GB">
                <a:solidFill>
                  <a:schemeClr val="dk2"/>
                </a:solidFill>
              </a:rPr>
              <a:t> picture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6"/>
          <p:cNvSpPr txBox="1"/>
          <p:nvPr>
            <p:ph idx="2" type="body"/>
          </p:nvPr>
        </p:nvSpPr>
        <p:spPr>
          <a:xfrm>
            <a:off x="689350" y="5095050"/>
            <a:ext cx="7683300" cy="39543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000">
                <a:solidFill>
                  <a:schemeClr val="accent3"/>
                </a:solidFill>
              </a:rPr>
              <a:t> </a:t>
            </a:r>
            <a:endParaRPr sz="3000">
              <a:solidFill>
                <a:schemeClr val="accent3"/>
              </a:solidFill>
            </a:endParaRPr>
          </a:p>
        </p:txBody>
      </p:sp>
      <p:sp>
        <p:nvSpPr>
          <p:cNvPr id="125" name="Google Shape;125;p16"/>
          <p:cNvSpPr txBox="1"/>
          <p:nvPr>
            <p:ph idx="2" type="body"/>
          </p:nvPr>
        </p:nvSpPr>
        <p:spPr>
          <a:xfrm>
            <a:off x="8820350" y="5095050"/>
            <a:ext cx="8321100" cy="39543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000">
                <a:solidFill>
                  <a:schemeClr val="accent3"/>
                </a:solidFill>
              </a:rPr>
              <a:t> </a:t>
            </a:r>
            <a:endParaRPr sz="300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