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3" r:id="rId5"/>
  </p:sldMasterIdLst>
  <p:notesMasterIdLst>
    <p:notesMasterId r:id="rId6"/>
  </p:notesMasterIdLst>
  <p:sldIdLst>
    <p:sldId id="256" r:id="rId7"/>
    <p:sldId id="257" r:id="rId8"/>
  </p:sldIdLst>
  <p:sldSz cy="10287000" cx="18288000"/>
  <p:notesSz cx="6858000" cy="9144000"/>
  <p:embeddedFontLst>
    <p:embeddedFont>
      <p:font typeface="Montserrat"/>
      <p:regular r:id="rId9"/>
      <p:bold r:id="rId10"/>
      <p:italic r:id="rId11"/>
      <p:boldItalic r:id="rId12"/>
    </p:embeddedFont>
    <p:embeddedFont>
      <p:font typeface="Montserrat Medium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7AF069C-D765-4B65-A927-B67E2197A45F}">
  <a:tblStyle styleId="{17AF069C-D765-4B65-A927-B67E2197A45F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7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italic.fntdata"/><Relationship Id="rId10" Type="http://schemas.openxmlformats.org/officeDocument/2006/relationships/font" Target="fonts/Montserrat-bold.fntdata"/><Relationship Id="rId13" Type="http://schemas.openxmlformats.org/officeDocument/2006/relationships/font" Target="fonts/MontserratMedium-regular.fntdata"/><Relationship Id="rId12" Type="http://schemas.openxmlformats.org/officeDocument/2006/relationships/font" Target="fonts/Montserrat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Montserrat-regular.fntdata"/><Relationship Id="rId15" Type="http://schemas.openxmlformats.org/officeDocument/2006/relationships/font" Target="fonts/MontserratMedium-italic.fntdata"/><Relationship Id="rId14" Type="http://schemas.openxmlformats.org/officeDocument/2006/relationships/font" Target="fonts/MontserratMedium-bold.fntdata"/><Relationship Id="rId16" Type="http://schemas.openxmlformats.org/officeDocument/2006/relationships/font" Target="fonts/MontserratMedium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8ca144e55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Google Shape;26;g8ca144e55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ryThis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/>
          </a:p>
        </p:txBody>
      </p:sp>
      <p:sp>
        <p:nvSpPr>
          <p:cNvPr id="12" name="Google Shape;12;p2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Connec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/>
          </a:p>
        </p:txBody>
      </p:sp>
      <p:sp>
        <p:nvSpPr>
          <p:cNvPr id="15" name="Google Shape;15;p3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Independent tas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/>
          </a:p>
        </p:txBody>
      </p:sp>
      <p:sp>
        <p:nvSpPr>
          <p:cNvPr id="18" name="Google Shape;18;p4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Explor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/>
          </a:p>
        </p:txBody>
      </p:sp>
      <p:sp>
        <p:nvSpPr>
          <p:cNvPr id="21" name="Google Shape;21;p5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/>
          <p:nvPr/>
        </p:nvSpPr>
        <p:spPr>
          <a:xfrm>
            <a:off x="896075" y="645175"/>
            <a:ext cx="5806500" cy="1003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7"/>
          <p:cNvSpPr txBox="1"/>
          <p:nvPr/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Adding and Subtracting Fractions 3</a:t>
            </a:r>
            <a:endParaRPr b="1" sz="4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Downloadable Resource</a:t>
            </a:r>
            <a:endParaRPr b="1" sz="4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0" name="Google Shape;30;p7"/>
          <p:cNvSpPr txBox="1"/>
          <p:nvPr/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Mathematics</a:t>
            </a:r>
            <a:endParaRPr sz="3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" name="Google Shape;31;p7"/>
          <p:cNvSpPr txBox="1"/>
          <p:nvPr/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Mr Langton</a:t>
            </a:r>
            <a:endParaRPr sz="3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Google Shape;36;p8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37" name="Google Shape;37;p8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8" name="Google Shape;38;p8"/>
          <p:cNvSpPr/>
          <p:nvPr/>
        </p:nvSpPr>
        <p:spPr>
          <a:xfrm>
            <a:off x="816864" y="851154"/>
            <a:ext cx="6412992" cy="85572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9" name="Google Shape;39;p8"/>
          <p:cNvSpPr/>
          <p:nvPr/>
        </p:nvSpPr>
        <p:spPr>
          <a:xfrm>
            <a:off x="391738" y="535683"/>
            <a:ext cx="8826455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Adding and Subtracting Fractions 3</a:t>
            </a:r>
            <a:endParaRPr b="1" i="0" sz="3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0" name="Google Shape;40;p8"/>
          <p:cNvCxnSpPr/>
          <p:nvPr/>
        </p:nvCxnSpPr>
        <p:spPr>
          <a:xfrm rot="10800000">
            <a:off x="18221740" y="9228436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pic>
        <p:nvPicPr>
          <p:cNvPr id="41" name="Google Shape;41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5617" y="3373356"/>
            <a:ext cx="7992590" cy="1848108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8"/>
          <p:cNvSpPr txBox="1"/>
          <p:nvPr/>
        </p:nvSpPr>
        <p:spPr>
          <a:xfrm>
            <a:off x="715617" y="2772166"/>
            <a:ext cx="7954422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1. Complete the sets of equivalent fractions.</a:t>
            </a:r>
            <a:endParaRPr/>
          </a:p>
        </p:txBody>
      </p:sp>
      <p:pic>
        <p:nvPicPr>
          <p:cNvPr id="43" name="Google Shape;43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612671" y="3220935"/>
            <a:ext cx="7344800" cy="2000529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8"/>
          <p:cNvSpPr txBox="1"/>
          <p:nvPr/>
        </p:nvSpPr>
        <p:spPr>
          <a:xfrm>
            <a:off x="9322904" y="2772166"/>
            <a:ext cx="7019870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Complete the fractions calculations.</a:t>
            </a:r>
            <a:endParaRPr/>
          </a:p>
        </p:txBody>
      </p:sp>
      <p:graphicFrame>
        <p:nvGraphicFramePr>
          <p:cNvPr id="45" name="Google Shape;45;p8"/>
          <p:cNvGraphicFramePr/>
          <p:nvPr/>
        </p:nvGraphicFramePr>
        <p:xfrm>
          <a:off x="715617" y="744316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{17AF069C-D765-4B65-A927-B67E2197A45F}</a:tableStyleId>
              </a:tblPr>
              <a:tblGrid>
                <a:gridCol w="368850"/>
                <a:gridCol w="368850"/>
                <a:gridCol w="368850"/>
                <a:gridCol w="368850"/>
                <a:gridCol w="368850"/>
                <a:gridCol w="368850"/>
              </a:tblGrid>
              <a:tr h="306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06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06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06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46" name="Google Shape;46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5617" y="6423844"/>
            <a:ext cx="7078063" cy="1019317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8"/>
          <p:cNvSpPr txBox="1"/>
          <p:nvPr/>
        </p:nvSpPr>
        <p:spPr>
          <a:xfrm>
            <a:off x="715617" y="5544670"/>
            <a:ext cx="6252033" cy="1210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Calculate the answers.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You can use the grids to help you.</a:t>
            </a:r>
            <a:endParaRPr/>
          </a:p>
        </p:txBody>
      </p:sp>
      <p:graphicFrame>
        <p:nvGraphicFramePr>
          <p:cNvPr id="48" name="Google Shape;48;p8"/>
          <p:cNvGraphicFramePr/>
          <p:nvPr/>
        </p:nvGraphicFramePr>
        <p:xfrm>
          <a:off x="3438939" y="744316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{17AF069C-D765-4B65-A927-B67E2197A45F}</a:tableStyleId>
              </a:tblPr>
              <a:tblGrid>
                <a:gridCol w="368850"/>
                <a:gridCol w="368850"/>
                <a:gridCol w="368850"/>
                <a:gridCol w="368850"/>
                <a:gridCol w="368850"/>
                <a:gridCol w="368850"/>
              </a:tblGrid>
              <a:tr h="306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06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06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06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49" name="Google Shape;49;p8"/>
          <p:cNvGraphicFramePr/>
          <p:nvPr/>
        </p:nvGraphicFramePr>
        <p:xfrm>
          <a:off x="6162261" y="744316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{17AF069C-D765-4B65-A927-B67E2197A45F}</a:tableStyleId>
              </a:tblPr>
              <a:tblGrid>
                <a:gridCol w="368850"/>
                <a:gridCol w="368850"/>
                <a:gridCol w="368850"/>
                <a:gridCol w="368850"/>
                <a:gridCol w="368850"/>
                <a:gridCol w="368850"/>
              </a:tblGrid>
              <a:tr h="306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06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06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06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50" name="Google Shape;50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322904" y="6495291"/>
            <a:ext cx="7078063" cy="876422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8"/>
          <p:cNvSpPr txBox="1"/>
          <p:nvPr/>
        </p:nvSpPr>
        <p:spPr>
          <a:xfrm>
            <a:off x="9322904" y="5711753"/>
            <a:ext cx="472116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Calculate the answers. </a:t>
            </a:r>
            <a:endParaRPr/>
          </a:p>
        </p:txBody>
      </p:sp>
      <p:sp>
        <p:nvSpPr>
          <p:cNvPr id="52" name="Google Shape;52;p8"/>
          <p:cNvSpPr/>
          <p:nvPr/>
        </p:nvSpPr>
        <p:spPr>
          <a:xfrm>
            <a:off x="437322" y="5544670"/>
            <a:ext cx="8395253" cy="3429513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3" name="Google Shape;53;p8"/>
          <p:cNvSpPr/>
          <p:nvPr/>
        </p:nvSpPr>
        <p:spPr>
          <a:xfrm>
            <a:off x="437321" y="2772165"/>
            <a:ext cx="8395253" cy="2580953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4" name="Google Shape;54;p8"/>
          <p:cNvSpPr/>
          <p:nvPr/>
        </p:nvSpPr>
        <p:spPr>
          <a:xfrm>
            <a:off x="9137375" y="2772164"/>
            <a:ext cx="8395253" cy="2580953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5" name="Google Shape;55;p8"/>
          <p:cNvSpPr/>
          <p:nvPr/>
        </p:nvSpPr>
        <p:spPr>
          <a:xfrm>
            <a:off x="9137375" y="5544670"/>
            <a:ext cx="8395253" cy="3429513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6" name="Google Shape;56;p8"/>
          <p:cNvSpPr/>
          <p:nvPr/>
        </p:nvSpPr>
        <p:spPr>
          <a:xfrm>
            <a:off x="6261000" y="4262825"/>
            <a:ext cx="2213100" cy="8763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