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8e0f0a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8e0f0a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8e0f0a6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8e0f0a6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8e0f0a6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8e0f0a6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d8e0f0a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d8e0f0a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8e0f0a6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8e0f0a6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8e0f0a6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8e0f0a6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1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the place value grid, complete the following equations.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938" y="6730625"/>
            <a:ext cx="16594124" cy="10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the place value grid, complete the following equations.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875" y="7004513"/>
            <a:ext cx="16708251" cy="11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Complete the following function machine!</a:t>
            </a:r>
            <a:endParaRPr sz="3500"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43365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107186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8305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6194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135947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705995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Char char="+"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Complete the following function machine!</a:t>
            </a:r>
            <a:endParaRPr sz="3500"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43365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07186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8305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4960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35947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5060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705995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Char char="+"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Finish the number line.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8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363" y="6119188"/>
            <a:ext cx="15637269" cy="23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6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Finish the number line.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9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50" y="6298438"/>
            <a:ext cx="16846286" cy="22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