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66106c27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66106c27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eb899901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eb899901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d34f10277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d34f10277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79300" y="1747550"/>
            <a:ext cx="8226000" cy="1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lang="en-GB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Overlapping circles 2 Worksheet</a:t>
            </a:r>
            <a:endParaRPr b="0" sz="30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Mathematics</a:t>
            </a:r>
            <a:endParaRPr/>
          </a:p>
        </p:txBody>
      </p:sp>
      <p:sp>
        <p:nvSpPr>
          <p:cNvPr id="82" name="Google Shape;82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Miss Oreyomi</a:t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Oreyomi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443150" y="1896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Questions 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225" y="604000"/>
            <a:ext cx="8465595" cy="34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366950" y="372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Questions 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050" y="753363"/>
            <a:ext cx="8485809" cy="363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366950" y="372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Questions 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88875"/>
            <a:ext cx="8839201" cy="3470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