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45e74eef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" name="Google Shape;30;ga45e74ee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Relationship Id="rId4" Type="http://schemas.openxmlformats.org/officeDocument/2006/relationships/image" Target="../media/image7.png"/><Relationship Id="rId5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7.png"/><Relationship Id="rId5" Type="http://schemas.openxmlformats.org/officeDocument/2006/relationships/image" Target="../media/image15.png"/><Relationship Id="rId6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0" lang="en-GB" sz="3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Locus Equidistant From Two Points</a:t>
            </a:r>
            <a:endParaRPr b="0"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Bond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Identify three points that are the same distance from A as they are from B.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41" name="Google Shape;41;p8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 Draw the locus of all points equidistant from A and B.</a:t>
            </a:r>
            <a:endParaRPr/>
          </a:p>
        </p:txBody>
      </p:sp>
      <p:sp>
        <p:nvSpPr>
          <p:cNvPr id="42" name="Google Shape;42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Locus equidistant from two points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" name="Google Shape;45;p8"/>
          <p:cNvSpPr txBox="1"/>
          <p:nvPr/>
        </p:nvSpPr>
        <p:spPr>
          <a:xfrm>
            <a:off x="1206416" y="2905281"/>
            <a:ext cx="300595" cy="73866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331" l="-62500" r="-3750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3504495" y="2905281"/>
            <a:ext cx="306174" cy="73866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3331" l="-62498" r="-41665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7" name="Google Shape;47;p8"/>
          <p:cNvSpPr txBox="1"/>
          <p:nvPr/>
        </p:nvSpPr>
        <p:spPr>
          <a:xfrm>
            <a:off x="6635118" y="1683164"/>
            <a:ext cx="300530" cy="73866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694" l="-59999" r="-31998" t="-118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8" name="Google Shape;48;p8"/>
          <p:cNvSpPr txBox="1"/>
          <p:nvPr/>
        </p:nvSpPr>
        <p:spPr>
          <a:xfrm>
            <a:off x="6635118" y="3643945"/>
            <a:ext cx="306174" cy="73866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3727" l="-59997" r="-35996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 Shade the region that contains the points that are closer to A than B.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54" name="Google Shape;54;p9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 A boat is the same equidistant from the two lighthouses.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Show where the boat could be.</a:t>
            </a:r>
            <a:endParaRPr/>
          </a:p>
        </p:txBody>
      </p:sp>
      <p:sp>
        <p:nvSpPr>
          <p:cNvPr id="55" name="Google Shape;55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Locus equidistant from two points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6" name="Google Shape;56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1093971" y="3556646"/>
            <a:ext cx="300595" cy="73866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331" l="-43997" r="-47996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3467627" y="1924779"/>
            <a:ext cx="306173" cy="73866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694" l="-47996" r="-43997" t="-118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5221315" y="3071659"/>
            <a:ext cx="2212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Lighthouse scene" id="61" name="Google Shape;61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07763" y="2414607"/>
            <a:ext cx="629875" cy="6298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9"/>
          <p:cNvSpPr txBox="1"/>
          <p:nvPr/>
        </p:nvSpPr>
        <p:spPr>
          <a:xfrm>
            <a:off x="7913308" y="3953155"/>
            <a:ext cx="2324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Lighthouse scene" id="63" name="Google Shape;63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05367" y="3296103"/>
            <a:ext cx="629875" cy="62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9" name="Google Shape;69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Identify three points that are the same distance from A as they are from B.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76" name="Google Shape;76;p11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 Draw the locus of all points equidistant from A and B.</a:t>
            </a:r>
            <a:endParaRPr/>
          </a:p>
        </p:txBody>
      </p:sp>
      <p:sp>
        <p:nvSpPr>
          <p:cNvPr id="77" name="Google Shape;77;p11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Locus equidistant from two points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8" name="Google Shape;78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9" name="Google Shape;79;p11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0" name="Google Shape;80;p11"/>
          <p:cNvSpPr txBox="1"/>
          <p:nvPr/>
        </p:nvSpPr>
        <p:spPr>
          <a:xfrm>
            <a:off x="1206416" y="2905281"/>
            <a:ext cx="300595" cy="73866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331" l="-50000" r="-5000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1" name="Google Shape;81;p11"/>
          <p:cNvSpPr txBox="1"/>
          <p:nvPr/>
        </p:nvSpPr>
        <p:spPr>
          <a:xfrm>
            <a:off x="3504495" y="2905281"/>
            <a:ext cx="306174" cy="73866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3331" l="-50000" r="-5000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2" name="Google Shape;82;p11"/>
          <p:cNvSpPr txBox="1"/>
          <p:nvPr/>
        </p:nvSpPr>
        <p:spPr>
          <a:xfrm>
            <a:off x="6635118" y="1683164"/>
            <a:ext cx="300600" cy="7386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694" l="-47996" r="-43997" t="-118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3" name="Google Shape;83;p11"/>
          <p:cNvSpPr txBox="1"/>
          <p:nvPr/>
        </p:nvSpPr>
        <p:spPr>
          <a:xfrm>
            <a:off x="6635118" y="3643945"/>
            <a:ext cx="306174" cy="73866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3727" l="-47996" r="-47994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cxnSp>
        <p:nvCxnSpPr>
          <p:cNvPr id="84" name="Google Shape;84;p11"/>
          <p:cNvCxnSpPr/>
          <p:nvPr/>
        </p:nvCxnSpPr>
        <p:spPr>
          <a:xfrm>
            <a:off x="2500884" y="1810512"/>
            <a:ext cx="0" cy="2798064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85" name="Google Shape;85;p11"/>
          <p:cNvCxnSpPr/>
          <p:nvPr/>
        </p:nvCxnSpPr>
        <p:spPr>
          <a:xfrm rot="10800000">
            <a:off x="4928617" y="3065685"/>
            <a:ext cx="360066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86" name="Google Shape;86;p11"/>
          <p:cNvSpPr/>
          <p:nvPr/>
        </p:nvSpPr>
        <p:spPr>
          <a:xfrm>
            <a:off x="2549488" y="1884982"/>
            <a:ext cx="1418084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Any three points on the line shown.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 Shade the region that contains the points that are closer to A than B.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92" name="Google Shape;92;p12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 A boat is the same equidistant from the two lighthouses.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Show where the boat could be.</a:t>
            </a:r>
            <a:endParaRPr/>
          </a:p>
        </p:txBody>
      </p:sp>
      <p:sp>
        <p:nvSpPr>
          <p:cNvPr id="93" name="Google Shape;93;p12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Locus equidistant from two points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2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12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2"/>
          <p:cNvSpPr txBox="1"/>
          <p:nvPr/>
        </p:nvSpPr>
        <p:spPr>
          <a:xfrm>
            <a:off x="1093971" y="3556646"/>
            <a:ext cx="300595" cy="73866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331" l="-43997" r="-47996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7" name="Google Shape;97;p12"/>
          <p:cNvSpPr txBox="1"/>
          <p:nvPr/>
        </p:nvSpPr>
        <p:spPr>
          <a:xfrm>
            <a:off x="3467627" y="1924779"/>
            <a:ext cx="306173" cy="73866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694" l="-47996" r="-43997" t="-118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8" name="Google Shape;98;p12"/>
          <p:cNvSpPr txBox="1"/>
          <p:nvPr/>
        </p:nvSpPr>
        <p:spPr>
          <a:xfrm>
            <a:off x="5221315" y="3071659"/>
            <a:ext cx="2212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Lighthouse scene" id="99" name="Google Shape;99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07763" y="2414607"/>
            <a:ext cx="629875" cy="629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2"/>
          <p:cNvSpPr txBox="1"/>
          <p:nvPr/>
        </p:nvSpPr>
        <p:spPr>
          <a:xfrm>
            <a:off x="7913308" y="3953155"/>
            <a:ext cx="23243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Lighthouse scene" id="101" name="Google Shape;101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05367" y="3296103"/>
            <a:ext cx="629875" cy="62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12"/>
          <p:cNvCxnSpPr/>
          <p:nvPr/>
        </p:nvCxnSpPr>
        <p:spPr>
          <a:xfrm rot="10800000">
            <a:off x="1705124" y="2132129"/>
            <a:ext cx="1265024" cy="1776695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03" name="Google Shape;103;p12"/>
          <p:cNvSpPr/>
          <p:nvPr/>
        </p:nvSpPr>
        <p:spPr>
          <a:xfrm rot="-2138843">
            <a:off x="1285074" y="2259122"/>
            <a:ext cx="1147401" cy="22137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12"/>
          <p:cNvCxnSpPr/>
          <p:nvPr/>
        </p:nvCxnSpPr>
        <p:spPr>
          <a:xfrm flipH="1">
            <a:off x="6168576" y="2248581"/>
            <a:ext cx="810743" cy="2310482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Sailboat" id="105" name="Google Shape;105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08000" y="1963485"/>
            <a:ext cx="492209" cy="4922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ilboat" id="106" name="Google Shape;106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536348" y="2544439"/>
            <a:ext cx="492209" cy="4922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ilboat" id="107" name="Google Shape;107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34960" y="3125393"/>
            <a:ext cx="492209" cy="4922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ilboat" id="108" name="Google Shape;108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33572" y="3706347"/>
            <a:ext cx="492209" cy="4922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ilboat" id="109" name="Google Shape;109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932184" y="4287301"/>
            <a:ext cx="492209" cy="492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