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tableStyles+xml" PartName="/ppt/tableStyles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23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1" r:id="rId5"/>
    <p:sldMasterId id="2147483672" r:id="rId6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</p:sldIdLst>
  <p:sldSz cy="5143500" cx="9144000"/>
  <p:notesSz cx="6858000" cy="9144000"/>
  <p:embeddedFontLst>
    <p:embeddedFont>
      <p:font typeface="Montserrat SemiBold"/>
      <p:regular r:id="rId13"/>
      <p:bold r:id="rId14"/>
      <p:italic r:id="rId15"/>
      <p:boldItalic r:id="rId16"/>
    </p:embeddedFont>
    <p:embeddedFont>
      <p:font typeface="Montserrat"/>
      <p:regular r:id="rId17"/>
      <p:bold r:id="rId18"/>
      <p:italic r:id="rId19"/>
      <p:boldItalic r:id="rId20"/>
    </p:embeddedFont>
    <p:embeddedFont>
      <p:font typeface="Montserrat Medium"/>
      <p:regular r:id="rId21"/>
      <p:bold r:id="rId22"/>
      <p:italic r:id="rId23"/>
      <p:boldItalic r:id="rId2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tableStyles.xml><?xml version="1.0" encoding="utf-8"?>
<a:tblStyleLst xmlns:a="http://schemas.openxmlformats.org/drawingml/2006/main" xmlns:r="http://schemas.openxmlformats.org/officeDocument/2006/relationships" def="{75E63BD3-826C-4053-BB85-78AB0E17B5B0}">
  <a:tblStyle styleId="{75E63BD3-826C-4053-BB85-78AB0E17B5B0}" styleName="Table_0">
    <a:wholeTbl>
      <a:tcTxStyle>
        <a:font>
          <a:latin typeface="Arial"/>
          <a:ea typeface="Arial"/>
          <a:cs typeface="Arial"/>
        </a:font>
        <a:srgbClr val="000000"/>
      </a:tcTxStyle>
      <a:tcStyle>
        <a:tcBdr>
          <a:lef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left>
          <a:right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right>
          <a:top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top>
          <a:bottom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bottom>
          <a:insideH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H>
          <a:insideV>
            <a:ln cap="flat" cmpd="sng" w="9525">
              <a:solidFill>
                <a:srgbClr val="9E9E9E"/>
              </a:solidFill>
              <a:prstDash val="solid"/>
              <a:round/>
              <a:headEnd len="sm" w="sm" type="none"/>
              <a:tailEnd len="sm" w="sm" type="none"/>
            </a:ln>
          </a:insideV>
        </a:tcBdr>
      </a:tcStyle>
    </a:wholeTbl>
    <a:band1H>
      <a:tcTxStyle/>
    </a:band1H>
    <a:band2H>
      <a:tcTxStyle/>
    </a:band2H>
    <a:band1V>
      <a:tcTxStyle/>
    </a:band1V>
    <a:band2V>
      <a:tcTxStyle/>
    </a:band2V>
    <a:lastCol>
      <a:tcTxStyle/>
    </a:lastCol>
    <a:firstCol>
      <a:tcTxStyle/>
    </a:firstCol>
    <a:lastRow>
      <a:tcTxStyle/>
    </a:lastRow>
    <a:seCell>
      <a:tcTxStyle/>
    </a:seCell>
    <a:swCell>
      <a:tcTxStyle/>
    </a:swCell>
    <a:firstRow>
      <a:tcTxStyle/>
    </a:firstRow>
    <a:neCell>
      <a:tcTxStyle/>
    </a:neCell>
    <a:nwCell>
      <a:tcTxStyle/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Montserrat-boldItalic.fntdata"/><Relationship Id="rId11" Type="http://schemas.openxmlformats.org/officeDocument/2006/relationships/slide" Target="slides/slide4.xml"/><Relationship Id="rId22" Type="http://schemas.openxmlformats.org/officeDocument/2006/relationships/font" Target="fonts/MontserratMedium-bold.fntdata"/><Relationship Id="rId10" Type="http://schemas.openxmlformats.org/officeDocument/2006/relationships/slide" Target="slides/slide3.xml"/><Relationship Id="rId21" Type="http://schemas.openxmlformats.org/officeDocument/2006/relationships/font" Target="fonts/MontserratMedium-regular.fntdata"/><Relationship Id="rId13" Type="http://schemas.openxmlformats.org/officeDocument/2006/relationships/font" Target="fonts/MontserratSemiBold-regular.fntdata"/><Relationship Id="rId24" Type="http://schemas.openxmlformats.org/officeDocument/2006/relationships/font" Target="fonts/MontserratMedium-boldItalic.fntdata"/><Relationship Id="rId12" Type="http://schemas.openxmlformats.org/officeDocument/2006/relationships/slide" Target="slides/slide5.xml"/><Relationship Id="rId23" Type="http://schemas.openxmlformats.org/officeDocument/2006/relationships/font" Target="fonts/MontserratMedium-italic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tableStyles" Target="tableStyles.xml"/><Relationship Id="rId9" Type="http://schemas.openxmlformats.org/officeDocument/2006/relationships/slide" Target="slides/slide2.xml"/><Relationship Id="rId15" Type="http://schemas.openxmlformats.org/officeDocument/2006/relationships/font" Target="fonts/MontserratSemiBold-italic.fntdata"/><Relationship Id="rId14" Type="http://schemas.openxmlformats.org/officeDocument/2006/relationships/font" Target="fonts/MontserratSemiBold-bold.fntdata"/><Relationship Id="rId17" Type="http://schemas.openxmlformats.org/officeDocument/2006/relationships/font" Target="fonts/Montserrat-regular.fntdata"/><Relationship Id="rId16" Type="http://schemas.openxmlformats.org/officeDocument/2006/relationships/font" Target="fonts/MontserratSemiBold-boldItalic.fntdata"/><Relationship Id="rId5" Type="http://schemas.openxmlformats.org/officeDocument/2006/relationships/slideMaster" Target="slideMasters/slideMaster1.xml"/><Relationship Id="rId19" Type="http://schemas.openxmlformats.org/officeDocument/2006/relationships/font" Target="fonts/Montserrat-italic.fntdata"/><Relationship Id="rId6" Type="http://schemas.openxmlformats.org/officeDocument/2006/relationships/slideMaster" Target="slideMasters/slideMaster2.xml"/><Relationship Id="rId18" Type="http://schemas.openxmlformats.org/officeDocument/2006/relationships/font" Target="fonts/Montserrat-bold.fntdata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1" name="Shape 1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Google Shape;122;g8c4197c72e_0_119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123" name="Google Shape;123;g8c4197c72e_0_1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g8c4197c72e_0_2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0" name="Google Shape;130;g8c4197c72e_0_2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01" name="Shape 2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2" name="Google Shape;202;g8c4197c72e_0_125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03" name="Google Shape;203;g8c4197c72e_0_12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30" name="Shape 2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" name="Google Shape;231;g8c4197c72e_0_77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32" name="Google Shape;232;g8c4197c72e_0_7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9" name="Shape 2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0" name="Google Shape;260;g8c4197c72e_0_140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261" name="Google Shape;261;g8c4197c72e_0_14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1.png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png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accent1"/>
        </a:solidFill>
      </p:bgPr>
    </p:bg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4"/>
          <p:cNvSpPr txBox="1"/>
          <p:nvPr>
            <p:ph type="ctrTitle"/>
          </p:nvPr>
        </p:nvSpPr>
        <p:spPr>
          <a:xfrm>
            <a:off x="458975" y="1438150"/>
            <a:ext cx="8226000" cy="1861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5200"/>
              <a:buNone/>
              <a:defRPr sz="52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57" name="Google Shape;57;p14"/>
          <p:cNvSpPr txBox="1"/>
          <p:nvPr>
            <p:ph idx="1" type="subTitle"/>
          </p:nvPr>
        </p:nvSpPr>
        <p:spPr>
          <a:xfrm>
            <a:off x="458975" y="445025"/>
            <a:ext cx="82260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None/>
              <a:defRPr sz="1800">
                <a:solidFill>
                  <a:schemeClr val="lt1"/>
                </a:solidFill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58" name="Google Shape;58;p14"/>
          <p:cNvSpPr txBox="1"/>
          <p:nvPr>
            <p:ph idx="2" type="subTitle"/>
          </p:nvPr>
        </p:nvSpPr>
        <p:spPr>
          <a:xfrm>
            <a:off x="458975" y="4105475"/>
            <a:ext cx="3951000" cy="6195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59" name="Google Shape;59;p14"/>
          <p:cNvPicPr preferRelativeResize="0"/>
          <p:nvPr/>
        </p:nvPicPr>
        <p:blipFill rotWithShape="1">
          <a:blip r:embed="rId2">
            <a:alphaModFix/>
          </a:blip>
          <a:srcRect b="0" l="49" r="59" t="0"/>
          <a:stretch/>
        </p:blipFill>
        <p:spPr>
          <a:xfrm>
            <a:off x="6315803" y="3617749"/>
            <a:ext cx="2359600" cy="1282049"/>
          </a:xfrm>
          <a:prstGeom prst="rect">
            <a:avLst/>
          </a:prstGeom>
          <a:noFill/>
          <a:ln>
            <a:noFill/>
          </a:ln>
        </p:spPr>
      </p:pic>
      <p:sp>
        <p:nvSpPr>
          <p:cNvPr id="60" name="Google Shape;60;p14"/>
          <p:cNvSpPr/>
          <p:nvPr/>
        </p:nvSpPr>
        <p:spPr>
          <a:xfrm>
            <a:off x="8699225" y="4459200"/>
            <a:ext cx="444900" cy="684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ultiple choice options">
  <p:cSld name="TITLE_ONLY_1_1_1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5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63" name="Google Shape;63;p15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2" type="body"/>
          </p:nvPr>
        </p:nvSpPr>
        <p:spPr>
          <a:xfrm>
            <a:off x="458975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3" type="subTitle"/>
          </p:nvPr>
        </p:nvSpPr>
        <p:spPr>
          <a:xfrm>
            <a:off x="4734000" y="1438150"/>
            <a:ext cx="3128400" cy="4533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6" name="Google Shape;66;p15"/>
          <p:cNvSpPr txBox="1"/>
          <p:nvPr>
            <p:ph idx="4" type="body"/>
          </p:nvPr>
        </p:nvSpPr>
        <p:spPr>
          <a:xfrm>
            <a:off x="4734000" y="2070075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7" name="Google Shape;67;p15"/>
          <p:cNvSpPr txBox="1"/>
          <p:nvPr>
            <p:ph idx="5" type="subTitle"/>
          </p:nvPr>
        </p:nvSpPr>
        <p:spPr>
          <a:xfrm>
            <a:off x="458975" y="2952375"/>
            <a:ext cx="3128400" cy="4533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68" name="Google Shape;68;p15"/>
          <p:cNvSpPr txBox="1"/>
          <p:nvPr>
            <p:ph idx="6" type="body"/>
          </p:nvPr>
        </p:nvSpPr>
        <p:spPr>
          <a:xfrm>
            <a:off x="458975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69" name="Google Shape;69;p15"/>
          <p:cNvSpPr txBox="1"/>
          <p:nvPr>
            <p:ph idx="7" type="subTitle"/>
          </p:nvPr>
        </p:nvSpPr>
        <p:spPr>
          <a:xfrm>
            <a:off x="4734000" y="2952375"/>
            <a:ext cx="3128400" cy="4533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70" name="Google Shape;70;p15"/>
          <p:cNvSpPr txBox="1"/>
          <p:nvPr>
            <p:ph idx="8" type="body"/>
          </p:nvPr>
        </p:nvSpPr>
        <p:spPr>
          <a:xfrm>
            <a:off x="4734000" y="3584300"/>
            <a:ext cx="3951000" cy="6309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1" name="Google Shape;71;p1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accent2"/>
        </a:solidFill>
      </p:bgPr>
    </p:bg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6"/>
          <p:cNvSpPr txBox="1"/>
          <p:nvPr>
            <p:ph type="title"/>
          </p:nvPr>
        </p:nvSpPr>
        <p:spPr>
          <a:xfrm>
            <a:off x="458975" y="1438150"/>
            <a:ext cx="8226000" cy="3189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000"/>
              <a:buFont typeface="Montserrat SemiBold"/>
              <a:buNone/>
              <a:defRPr b="0" sz="30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74" name="Google Shape;74;p16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lt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75" name="Google Shape;75;p16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78" name="Google Shape;78;p17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79" name="Google Shape;79;p17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/>
          <p:nvPr>
            <p:ph type="title"/>
          </p:nvPr>
        </p:nvSpPr>
        <p:spPr>
          <a:xfrm>
            <a:off x="458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2" type="body"/>
          </p:nvPr>
        </p:nvSpPr>
        <p:spPr>
          <a:xfrm>
            <a:off x="4733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85" name="Google Shape;85;p18"/>
          <p:cNvSpPr txBox="1"/>
          <p:nvPr>
            <p:ph idx="3" type="title"/>
          </p:nvPr>
        </p:nvSpPr>
        <p:spPr>
          <a:xfrm>
            <a:off x="4733975" y="445025"/>
            <a:ext cx="3951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88" name="Google Shape;88;p1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 slide with three elements">
  <p:cSld name="TITLE_ONLY_1"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0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91" name="Google Shape;91;p2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92" name="Google Shape;92;p20"/>
          <p:cNvSpPr txBox="1"/>
          <p:nvPr>
            <p:ph idx="1" type="body"/>
          </p:nvPr>
        </p:nvSpPr>
        <p:spPr>
          <a:xfrm>
            <a:off x="453200" y="1428925"/>
            <a:ext cx="8231700" cy="405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93" name="Google Shape;93;p20"/>
          <p:cNvSpPr txBox="1"/>
          <p:nvPr>
            <p:ph idx="2" type="subTitle"/>
          </p:nvPr>
        </p:nvSpPr>
        <p:spPr>
          <a:xfrm>
            <a:off x="45897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94" name="Google Shape;94;p20"/>
          <p:cNvSpPr txBox="1"/>
          <p:nvPr>
            <p:ph idx="3" type="body"/>
          </p:nvPr>
        </p:nvSpPr>
        <p:spPr>
          <a:xfrm>
            <a:off x="45897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95" name="Google Shape;95;p20"/>
          <p:cNvSpPr txBox="1"/>
          <p:nvPr>
            <p:ph idx="4" type="subTitle"/>
          </p:nvPr>
        </p:nvSpPr>
        <p:spPr>
          <a:xfrm>
            <a:off x="3279300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5" type="body"/>
          </p:nvPr>
        </p:nvSpPr>
        <p:spPr>
          <a:xfrm>
            <a:off x="3279300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  <p:sp>
        <p:nvSpPr>
          <p:cNvPr id="97" name="Google Shape;97;p20"/>
          <p:cNvSpPr txBox="1"/>
          <p:nvPr>
            <p:ph idx="6" type="subTitle"/>
          </p:nvPr>
        </p:nvSpPr>
        <p:spPr>
          <a:xfrm>
            <a:off x="6099625" y="1882125"/>
            <a:ext cx="2585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7" type="body"/>
          </p:nvPr>
        </p:nvSpPr>
        <p:spPr>
          <a:xfrm>
            <a:off x="6099625" y="2492625"/>
            <a:ext cx="2585400" cy="1926600"/>
          </a:xfrm>
          <a:prstGeom prst="rect">
            <a:avLst/>
          </a:prstGeom>
          <a:noFill/>
          <a:ln cap="flat" cmpd="sng" w="9525">
            <a:solidFill>
              <a:srgbClr val="999999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indent="-304800" lvl="0" marL="4572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2pPr>
            <a:lvl3pPr indent="-304800" lvl="2" marL="1371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3pPr>
            <a:lvl4pPr indent="-304800" lvl="3" marL="18288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4pPr>
            <a:lvl5pPr indent="-304800" lvl="4" marL="22860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304800" lvl="6" marL="32004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7pPr>
            <a:lvl8pPr indent="-304800" lvl="7" marL="3657600" rtl="0" algn="l">
              <a:lnSpc>
                <a:spcPct val="115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8pPr>
            <a:lvl9pPr indent="-304800" lvl="8" marL="4114800" rtl="0" algn="l">
              <a:lnSpc>
                <a:spcPct val="115000"/>
              </a:lnSpc>
              <a:spcBef>
                <a:spcPts val="600"/>
              </a:spcBef>
              <a:spcAft>
                <a:spcPts val="600"/>
              </a:spcAft>
              <a:buSzPts val="1200"/>
              <a:buChar char="–"/>
              <a:defRPr sz="1200"/>
            </a:lvl9pPr>
          </a:lstStyle>
          <a:p/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tting tasks">
  <p:cSld name="TITLE_ONLY_1_1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subTitle"/>
          </p:nvPr>
        </p:nvSpPr>
        <p:spPr>
          <a:xfrm>
            <a:off x="458975" y="143815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02" name="Google Shape;102;p21"/>
          <p:cNvSpPr txBox="1"/>
          <p:nvPr>
            <p:ph idx="2" type="subTitle"/>
          </p:nvPr>
        </p:nvSpPr>
        <p:spPr>
          <a:xfrm>
            <a:off x="5555725" y="2671200"/>
            <a:ext cx="3129300" cy="3945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03" name="Google Shape;103;p21"/>
          <p:cNvSpPr txBox="1"/>
          <p:nvPr>
            <p:ph idx="3" type="body"/>
          </p:nvPr>
        </p:nvSpPr>
        <p:spPr>
          <a:xfrm>
            <a:off x="458975" y="207007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4" type="subTitle"/>
          </p:nvPr>
        </p:nvSpPr>
        <p:spPr>
          <a:xfrm>
            <a:off x="458975" y="2671200"/>
            <a:ext cx="3128400" cy="4533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5" type="body"/>
          </p:nvPr>
        </p:nvSpPr>
        <p:spPr>
          <a:xfrm>
            <a:off x="458975" y="3303125"/>
            <a:ext cx="3951000" cy="526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06" name="Google Shape;106;p21"/>
          <p:cNvSpPr txBox="1"/>
          <p:nvPr>
            <p:ph idx="6" type="subTitle"/>
          </p:nvPr>
        </p:nvSpPr>
        <p:spPr>
          <a:xfrm>
            <a:off x="5555725" y="3177725"/>
            <a:ext cx="3129300" cy="394500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07" name="Google Shape;107;p21"/>
          <p:cNvSpPr txBox="1"/>
          <p:nvPr>
            <p:ph idx="7" type="subTitle"/>
          </p:nvPr>
        </p:nvSpPr>
        <p:spPr>
          <a:xfrm>
            <a:off x="5555725" y="3684250"/>
            <a:ext cx="3129300" cy="3945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>
            <a:lvl1pPr lv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/>
            </a:lvl9pPr>
          </a:lstStyle>
          <a:p/>
        </p:txBody>
      </p:sp>
      <p:sp>
        <p:nvSpPr>
          <p:cNvPr id="108" name="Google Shape;108;p21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22"/>
          <p:cNvSpPr txBox="1"/>
          <p:nvPr>
            <p:ph type="title"/>
          </p:nvPr>
        </p:nvSpPr>
        <p:spPr>
          <a:xfrm>
            <a:off x="458975" y="446400"/>
            <a:ext cx="3951000" cy="8136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200"/>
              <a:buNone/>
              <a:defRPr/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111" name="Google Shape;111;p22"/>
          <p:cNvSpPr txBox="1"/>
          <p:nvPr>
            <p:ph idx="1" type="body"/>
          </p:nvPr>
        </p:nvSpPr>
        <p:spPr>
          <a:xfrm>
            <a:off x="458975" y="1438150"/>
            <a:ext cx="3951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/>
            </a:lvl1pPr>
            <a:lvl2pPr indent="-330200" lvl="1" marL="9144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600"/>
              <a:buChar char="–"/>
              <a:defRPr/>
            </a:lvl2pPr>
            <a:lvl3pPr indent="-317500" lvl="2" marL="137160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Char char="–"/>
              <a:defRPr/>
            </a:lvl3pPr>
            <a:lvl4pPr indent="-317500" lvl="3" marL="18288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400"/>
              <a:buChar char="–"/>
              <a:defRPr/>
            </a:lvl4pPr>
            <a:lvl5pPr indent="-304800" lvl="4" marL="228600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SzPts val="1200"/>
              <a:buChar char="–"/>
              <a:defRPr sz="1200"/>
            </a:lvl5pPr>
            <a:lvl6pPr indent="-304800" lvl="5" marL="27432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200"/>
              <a:buChar char="–"/>
              <a:defRPr sz="1200"/>
            </a:lvl6pPr>
            <a:lvl7pPr indent="-292100" lvl="6" marL="320040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SzPts val="1000"/>
              <a:buChar char="–"/>
              <a:defRPr/>
            </a:lvl7pPr>
            <a:lvl8pPr indent="-292100" lvl="7" marL="365760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SzPts val="1000"/>
              <a:buChar char="–"/>
              <a:defRPr/>
            </a:lvl8pPr>
            <a:lvl9pPr indent="-279400" lvl="8" marL="411480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SzPts val="800"/>
              <a:buChar char="–"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accent2"/>
        </a:solidFill>
      </p:bgPr>
    </p:bg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490250" y="1099725"/>
            <a:ext cx="8194800" cy="34413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600"/>
              <a:buFont typeface="Montserrat SemiBold"/>
              <a:buNone/>
              <a:defRPr b="0" i="1" sz="36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2pPr>
            <a:lvl3pPr lvl="2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3pPr>
            <a:lvl4pPr lvl="3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4pPr>
            <a:lvl5pPr lvl="4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5pPr>
            <a:lvl6pPr lvl="5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6pPr>
            <a:lvl7pPr lvl="6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7pPr>
            <a:lvl8pPr lvl="7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8pPr>
            <a:lvl9pPr lvl="8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ontserrat SemiBold"/>
              <a:buNone/>
              <a:defRPr sz="3600">
                <a:latin typeface="Montserrat SemiBold"/>
                <a:ea typeface="Montserrat SemiBold"/>
                <a:cs typeface="Montserrat SemiBold"/>
                <a:sym typeface="Montserrat SemiBold"/>
              </a:defRPr>
            </a:lvl9pPr>
          </a:lstStyle>
          <a:p/>
        </p:txBody>
      </p:sp>
      <p:sp>
        <p:nvSpPr>
          <p:cNvPr id="115" name="Google Shape;115;p23"/>
          <p:cNvSpPr txBox="1"/>
          <p:nvPr>
            <p:ph idx="1" type="subTitle"/>
          </p:nvPr>
        </p:nvSpPr>
        <p:spPr>
          <a:xfrm>
            <a:off x="474525" y="3969500"/>
            <a:ext cx="3935400" cy="9540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lvl="0" rtl="0" algn="l">
              <a:lnSpc>
                <a:spcPct val="140000"/>
              </a:lnSpc>
              <a:spcBef>
                <a:spcPts val="1000"/>
              </a:spcBef>
              <a:spcAft>
                <a:spcPts val="0"/>
              </a:spcAft>
              <a:buSzPts val="1600"/>
              <a:buNone/>
              <a:defRPr sz="1400">
                <a:solidFill>
                  <a:schemeClr val="lt1"/>
                </a:solidFill>
                <a:latin typeface="Montserrat SemiBold"/>
                <a:ea typeface="Montserrat SemiBold"/>
                <a:cs typeface="Montserrat SemiBold"/>
                <a:sym typeface="Montserrat SemiBold"/>
              </a:defRPr>
            </a:lvl1pPr>
            <a:lvl2pPr lvl="1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  <a:defRPr/>
            </a:lvl2pPr>
            <a:lvl3pPr lvl="2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3pPr>
            <a:lvl4pPr lvl="3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400"/>
              <a:buNone/>
              <a:defRPr/>
            </a:lvl4pPr>
            <a:lvl5pPr lvl="4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5pPr>
            <a:lvl6pPr lvl="5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200"/>
              <a:buNone/>
              <a:defRPr/>
            </a:lvl6pPr>
            <a:lvl7pPr lvl="6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7pPr>
            <a:lvl8pPr lvl="7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SzPts val="1000"/>
              <a:buNone/>
              <a:defRPr/>
            </a:lvl8pPr>
            <a:lvl9pPr lvl="8" rtl="0" algn="l">
              <a:lnSpc>
                <a:spcPct val="130000"/>
              </a:lnSpc>
              <a:spcBef>
                <a:spcPts val="1000"/>
              </a:spcBef>
              <a:spcAft>
                <a:spcPts val="1000"/>
              </a:spcAft>
              <a:buSzPts val="800"/>
              <a:buNone/>
              <a:defRPr/>
            </a:lvl9pPr>
          </a:lstStyle>
          <a:p/>
        </p:txBody>
      </p:sp>
      <p:pic>
        <p:nvPicPr>
          <p:cNvPr id="116" name="Google Shape;116;p23"/>
          <p:cNvPicPr preferRelativeResize="0"/>
          <p:nvPr/>
        </p:nvPicPr>
        <p:blipFill rotWithShape="1">
          <a:blip r:embed="rId2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117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24"/>
          <p:cNvSpPr txBox="1"/>
          <p:nvPr>
            <p:ph idx="1" type="body"/>
          </p:nvPr>
        </p:nvSpPr>
        <p:spPr>
          <a:xfrm>
            <a:off x="468000" y="4626000"/>
            <a:ext cx="3942000" cy="320400"/>
          </a:xfrm>
          <a:prstGeom prst="rect">
            <a:avLst/>
          </a:prstGeom>
          <a:noFill/>
          <a:ln>
            <a:noFill/>
          </a:ln>
        </p:spPr>
        <p:txBody>
          <a:bodyPr anchorCtr="0" anchor="b" bIns="0" lIns="0" spcFirstLastPara="1" rIns="0" wrap="square" tIns="0">
            <a:noAutofit/>
          </a:bodyPr>
          <a:lstStyle>
            <a:lvl1pPr indent="-228600" lvl="0" marL="45720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  <a:defRPr sz="800"/>
            </a:lvl1pPr>
          </a:lstStyle>
          <a:p/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5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1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3.xml"/><Relationship Id="rId12" Type="http://schemas.openxmlformats.org/officeDocument/2006/relationships/slideLayout" Target="../slideLayouts/slideLayout22.xml"/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2.xml"/><Relationship Id="rId3" Type="http://schemas.openxmlformats.org/officeDocument/2006/relationships/slideLayout" Target="../slideLayouts/slideLayout13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Relationship Id="rId14" Type="http://schemas.openxmlformats.org/officeDocument/2006/relationships/theme" Target="../theme/theme2.xml"/><Relationship Id="rId5" Type="http://schemas.openxmlformats.org/officeDocument/2006/relationships/slideLayout" Target="../slideLayouts/slideLayout15.xml"/><Relationship Id="rId6" Type="http://schemas.openxmlformats.org/officeDocument/2006/relationships/slideLayout" Target="../slideLayouts/slideLayout16.xml"/><Relationship Id="rId7" Type="http://schemas.openxmlformats.org/officeDocument/2006/relationships/slideLayout" Target="../slideLayouts/slideLayout17.xml"/><Relationship Id="rId8" Type="http://schemas.openxmlformats.org/officeDocument/2006/relationships/slideLayout" Target="../slideLayouts/slideLayout1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458975" y="445025"/>
            <a:ext cx="8226000" cy="8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lv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Montserrat"/>
              <a:buNone/>
              <a:defRPr b="1" i="0" sz="2200" u="none" cap="none" strike="noStrike">
                <a:solidFill>
                  <a:schemeClr val="dk1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Montserrat Medium"/>
              <a:buNone/>
              <a:defRPr b="0" i="0" sz="2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458975" y="1438150"/>
            <a:ext cx="8226000" cy="29811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-330200" lvl="0" marL="457200" marR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●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1pPr>
            <a:lvl2pPr indent="-330200" lvl="1" marL="9144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600"/>
              <a:buFont typeface="Montserrat"/>
              <a:buChar char="–"/>
              <a:defRPr b="0" i="0" sz="16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2pPr>
            <a:lvl3pPr indent="-317500" lvl="2" marL="1371600" marR="0" rtl="0" algn="l">
              <a:lnSpc>
                <a:spcPct val="130000"/>
              </a:lnSpc>
              <a:spcBef>
                <a:spcPts val="10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3pPr>
            <a:lvl4pPr indent="-317500" lvl="3" marL="18288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Montserrat"/>
              <a:buChar char="–"/>
              <a:defRPr b="0" i="0" sz="14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4pPr>
            <a:lvl5pPr indent="-304800" lvl="4" marL="2286000" marR="0" rtl="0" algn="l">
              <a:lnSpc>
                <a:spcPct val="130000"/>
              </a:lnSpc>
              <a:spcBef>
                <a:spcPts val="8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5pPr>
            <a:lvl6pPr indent="-304800" lvl="5" marL="27432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200"/>
              <a:buFont typeface="Montserrat"/>
              <a:buChar char="–"/>
              <a:defRPr b="0" i="0" sz="12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6pPr>
            <a:lvl7pPr indent="-292100" lvl="6" marL="3200400" marR="0" rtl="0" algn="l">
              <a:lnSpc>
                <a:spcPct val="130000"/>
              </a:lnSpc>
              <a:spcBef>
                <a:spcPts val="6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7pPr>
            <a:lvl8pPr indent="-292100" lvl="7" marL="3657600" marR="0" rtl="0" algn="l">
              <a:lnSpc>
                <a:spcPct val="130000"/>
              </a:lnSpc>
              <a:spcBef>
                <a:spcPts val="400"/>
              </a:spcBef>
              <a:spcAft>
                <a:spcPts val="0"/>
              </a:spcAft>
              <a:buClr>
                <a:schemeClr val="dk2"/>
              </a:buClr>
              <a:buSzPts val="1000"/>
              <a:buFont typeface="Montserrat"/>
              <a:buChar char="–"/>
              <a:defRPr b="0" i="0" sz="10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8pPr>
            <a:lvl9pPr indent="-279400" lvl="8" marL="4114800" marR="0" rtl="0" algn="l">
              <a:lnSpc>
                <a:spcPct val="130000"/>
              </a:lnSpc>
              <a:spcBef>
                <a:spcPts val="400"/>
              </a:spcBef>
              <a:spcAft>
                <a:spcPts val="200"/>
              </a:spcAft>
              <a:buClr>
                <a:schemeClr val="dk2"/>
              </a:buClr>
              <a:buSzPts val="800"/>
              <a:buFont typeface="Montserrat"/>
              <a:buChar char="–"/>
              <a:defRPr b="0" i="0" sz="800" u="none" cap="none" strike="noStrike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1pPr>
            <a:lvl2pPr indent="0" lvl="1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2pPr>
            <a:lvl3pPr indent="0" lvl="2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3pPr>
            <a:lvl4pPr indent="0" lvl="3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4pPr>
            <a:lvl5pPr indent="0" lvl="4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5pPr>
            <a:lvl6pPr indent="0" lvl="5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6pPr>
            <a:lvl7pPr indent="0" lvl="6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7pPr>
            <a:lvl8pPr indent="0" lvl="7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8pPr>
            <a:lvl9pPr indent="0" lvl="8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  <a:defRPr b="0" i="0" sz="800" u="none" cap="none" strike="noStrike">
                <a:solidFill>
                  <a:schemeClr val="dk1"/>
                </a:solidFill>
                <a:latin typeface="Montserrat Medium"/>
                <a:ea typeface="Montserrat Medium"/>
                <a:cs typeface="Montserrat Medium"/>
                <a:sym typeface="Montserrat Medium"/>
              </a:defRPr>
            </a:lvl9pPr>
          </a:lstStyle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pic>
        <p:nvPicPr>
          <p:cNvPr id="54" name="Google Shape;54;p13"/>
          <p:cNvPicPr preferRelativeResize="0"/>
          <p:nvPr/>
        </p:nvPicPr>
        <p:blipFill rotWithShape="1">
          <a:blip r:embed="rId1">
            <a:alphaModFix/>
          </a:blip>
          <a:srcRect b="0" l="9" r="0" t="0"/>
          <a:stretch/>
        </p:blipFill>
        <p:spPr>
          <a:xfrm>
            <a:off x="8704149" y="4502953"/>
            <a:ext cx="224426" cy="419177"/>
          </a:xfrm>
          <a:prstGeom prst="rect">
            <a:avLst/>
          </a:prstGeom>
          <a:noFill/>
          <a:ln>
            <a:noFill/>
          </a:ln>
        </p:spPr>
      </p:pic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2"/>
    <p:sldLayoutId id="2147483660" r:id="rId3"/>
    <p:sldLayoutId id="2147483661" r:id="rId4"/>
    <p:sldLayoutId id="2147483662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68" r:id="rId11"/>
    <p:sldLayoutId id="2147483669" r:id="rId12"/>
    <p:sldLayoutId id="2147483670" r:id="rId13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>
        <p15:guide id="1" pos="289">
          <p15:clr>
            <a:srgbClr val="EA4335"/>
          </p15:clr>
        </p15:guide>
        <p15:guide id="2" pos="5471">
          <p15:clr>
            <a:srgbClr val="EA4335"/>
          </p15:clr>
        </p15:guide>
        <p15:guide id="3" orient="horz" pos="280">
          <p15:clr>
            <a:srgbClr val="EA4335"/>
          </p15:clr>
        </p15:guide>
        <p15:guide id="4" orient="horz" pos="906">
          <p15:clr>
            <a:srgbClr val="EA4335"/>
          </p15:clr>
        </p15:guide>
        <p15:guide id="5" orient="horz" pos="2784">
          <p15:clr>
            <a:srgbClr val="EA4335"/>
          </p15:clr>
        </p15:guide>
        <p15:guide id="6" orient="horz" pos="3019">
          <p15:clr>
            <a:srgbClr val="EA4335"/>
          </p15:clr>
        </p15:guide>
        <p15:guide id="7" orient="horz" pos="693">
          <p15:clr>
            <a:srgbClr val="EA4335"/>
          </p15:clr>
        </p15:guide>
        <p15:guide id="8" pos="2778">
          <p15:clr>
            <a:srgbClr val="EA4335"/>
          </p15:clr>
        </p15:guide>
        <p15:guide id="9" pos="2982">
          <p15:clr>
            <a:srgbClr val="EA4335"/>
          </p15:clr>
        </p15:guide>
      </p15:sldGuideLst>
    </p:ext>
  </p:extLst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5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4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p26"/>
          <p:cNvSpPr txBox="1"/>
          <p:nvPr>
            <p:ph idx="4294967295" type="ctrTitle"/>
          </p:nvPr>
        </p:nvSpPr>
        <p:spPr>
          <a:xfrm>
            <a:off x="479300" y="1747550"/>
            <a:ext cx="8226000" cy="1838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Recognising equivalent fractions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solidFill>
                  <a:schemeClr val="dk2"/>
                </a:solidFill>
              </a:rPr>
              <a:t>Lesson 1 of 2</a:t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t/>
            </a:r>
            <a:endParaRPr>
              <a:solidFill>
                <a:schemeClr val="dk2"/>
              </a:solidFill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3000"/>
              <a:buNone/>
            </a:pPr>
            <a:r>
              <a:rPr lang="en-GB">
                <a:solidFill>
                  <a:schemeClr val="dk2"/>
                </a:solidFill>
              </a:rPr>
              <a:t>Downloadable Resource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6" name="Google Shape;126;p26"/>
          <p:cNvSpPr txBox="1"/>
          <p:nvPr>
            <p:ph idx="4294967295" type="subTitle"/>
          </p:nvPr>
        </p:nvSpPr>
        <p:spPr>
          <a:xfrm>
            <a:off x="458975" y="445025"/>
            <a:ext cx="8226000" cy="3717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</a:pPr>
            <a:r>
              <a:rPr lang="en-GB">
                <a:solidFill>
                  <a:schemeClr val="dk2"/>
                </a:solidFill>
              </a:rPr>
              <a:t>Mathematics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127" name="Google Shape;127;p26"/>
          <p:cNvSpPr txBox="1"/>
          <p:nvPr/>
        </p:nvSpPr>
        <p:spPr>
          <a:xfrm>
            <a:off x="458975" y="4230250"/>
            <a:ext cx="1689900" cy="378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n-GB" sz="18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Miss Jones</a:t>
            </a:r>
            <a:endParaRPr b="0" i="0" sz="1800" u="none" cap="none" strike="noStrike">
              <a:solidFill>
                <a:schemeClr val="dk2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t/>
            </a:r>
            <a:endParaRPr b="0" i="0" sz="1800" u="none" cap="none" strike="noStrike">
              <a:solidFill>
                <a:srgbClr val="FFFFFF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2" name="Google Shape;132;p27"/>
          <p:cNvGraphicFramePr/>
          <p:nvPr/>
        </p:nvGraphicFramePr>
        <p:xfrm>
          <a:off x="1259913" y="3165638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{75E63BD3-826C-4053-BB85-78AB0E17B5B0}</a:tableStyleId>
              </a:tblPr>
              <a:tblGrid>
                <a:gridCol w="1727975"/>
                <a:gridCol w="1727975"/>
                <a:gridCol w="1727975"/>
              </a:tblGrid>
              <a:tr h="5115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3" name="Google Shape;133;p27"/>
          <p:cNvGraphicFramePr/>
          <p:nvPr/>
        </p:nvGraphicFramePr>
        <p:xfrm>
          <a:off x="1259913" y="3632363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{75E63BD3-826C-4053-BB85-78AB0E17B5B0}</a:tableStyleId>
              </a:tblPr>
              <a:tblGrid>
                <a:gridCol w="863975"/>
                <a:gridCol w="863975"/>
                <a:gridCol w="863975"/>
                <a:gridCol w="863975"/>
                <a:gridCol w="863975"/>
                <a:gridCol w="863975"/>
              </a:tblGrid>
              <a:tr h="5115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3397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34" name="Google Shape;134;p27"/>
          <p:cNvGraphicFramePr/>
          <p:nvPr/>
        </p:nvGraphicFramePr>
        <p:xfrm>
          <a:off x="1259913" y="41439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{75E63BD3-826C-4053-BB85-78AB0E17B5B0}</a:tableStyleId>
              </a:tblPr>
              <a:tblGrid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  <a:gridCol w="576000"/>
              </a:tblGrid>
              <a:tr h="5115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solidFill>
                            <a:schemeClr val="dk2"/>
                          </a:solidFill>
                        </a:rPr>
                        <a:t> </a:t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solidFill>
                            <a:schemeClr val="dk2"/>
                          </a:solidFill>
                        </a:rPr>
                        <a:t> </a:t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solidFill>
                            <a:schemeClr val="dk2"/>
                          </a:solidFill>
                        </a:rPr>
                        <a:t> </a:t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sp>
        <p:nvSpPr>
          <p:cNvPr id="135" name="Google Shape;135;p27"/>
          <p:cNvSpPr txBox="1"/>
          <p:nvPr/>
        </p:nvSpPr>
        <p:spPr>
          <a:xfrm>
            <a:off x="1313638" y="4171031"/>
            <a:ext cx="5103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2"/>
                </a:solidFill>
              </a:rPr>
              <a:t> </a:t>
            </a:r>
            <a:endParaRPr sz="700"/>
          </a:p>
        </p:txBody>
      </p:sp>
      <p:sp>
        <p:nvSpPr>
          <p:cNvPr id="136" name="Google Shape;136;p27"/>
          <p:cNvSpPr txBox="1"/>
          <p:nvPr/>
        </p:nvSpPr>
        <p:spPr>
          <a:xfrm>
            <a:off x="1470438" y="3632375"/>
            <a:ext cx="5103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⅙  </a:t>
            </a:r>
            <a:endParaRPr sz="7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7" name="Google Shape;137;p27"/>
          <p:cNvSpPr txBox="1"/>
          <p:nvPr/>
        </p:nvSpPr>
        <p:spPr>
          <a:xfrm>
            <a:off x="3154500" y="3632375"/>
            <a:ext cx="5103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⅙  </a:t>
            </a:r>
            <a:endParaRPr sz="7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8" name="Google Shape;138;p27"/>
          <p:cNvSpPr txBox="1"/>
          <p:nvPr/>
        </p:nvSpPr>
        <p:spPr>
          <a:xfrm>
            <a:off x="4025650" y="3632375"/>
            <a:ext cx="5103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⅙  </a:t>
            </a:r>
            <a:endParaRPr sz="7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39" name="Google Shape;139;p27"/>
          <p:cNvSpPr txBox="1"/>
          <p:nvPr/>
        </p:nvSpPr>
        <p:spPr>
          <a:xfrm>
            <a:off x="5723375" y="3632381"/>
            <a:ext cx="5103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⅙ </a:t>
            </a:r>
            <a:endParaRPr sz="7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0" name="Google Shape;140;p27"/>
          <p:cNvSpPr txBox="1"/>
          <p:nvPr/>
        </p:nvSpPr>
        <p:spPr>
          <a:xfrm>
            <a:off x="1874231" y="3165644"/>
            <a:ext cx="5103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⅓   </a:t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1" name="Google Shape;141;p27"/>
          <p:cNvSpPr txBox="1"/>
          <p:nvPr/>
        </p:nvSpPr>
        <p:spPr>
          <a:xfrm>
            <a:off x="5338731" y="3165650"/>
            <a:ext cx="5103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⅓   </a:t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2" name="Google Shape;142;p27"/>
          <p:cNvSpPr txBox="1"/>
          <p:nvPr/>
        </p:nvSpPr>
        <p:spPr>
          <a:xfrm>
            <a:off x="3659731" y="3165669"/>
            <a:ext cx="5103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⅓ </a:t>
            </a:r>
            <a:r>
              <a:rPr lang="en-GB" sz="2300">
                <a:solidFill>
                  <a:schemeClr val="dk2"/>
                </a:solidFill>
              </a:rPr>
              <a:t>  </a:t>
            </a:r>
            <a:endParaRPr sz="700"/>
          </a:p>
        </p:txBody>
      </p:sp>
      <p:sp>
        <p:nvSpPr>
          <p:cNvPr id="143" name="Google Shape;143;p27"/>
          <p:cNvSpPr txBox="1"/>
          <p:nvPr/>
        </p:nvSpPr>
        <p:spPr>
          <a:xfrm>
            <a:off x="2263775" y="3632375"/>
            <a:ext cx="5103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⅙  </a:t>
            </a:r>
            <a:endParaRPr sz="7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4" name="Google Shape;144;p27"/>
          <p:cNvSpPr txBox="1"/>
          <p:nvPr/>
        </p:nvSpPr>
        <p:spPr>
          <a:xfrm>
            <a:off x="4896800" y="3632381"/>
            <a:ext cx="5103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⅙  </a:t>
            </a:r>
            <a:endParaRPr sz="7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grpSp>
        <p:nvGrpSpPr>
          <p:cNvPr id="145" name="Google Shape;145;p27"/>
          <p:cNvGrpSpPr/>
          <p:nvPr/>
        </p:nvGrpSpPr>
        <p:grpSpPr>
          <a:xfrm>
            <a:off x="1362888" y="4214250"/>
            <a:ext cx="283888" cy="370820"/>
            <a:chOff x="2664250" y="7992775"/>
            <a:chExt cx="567775" cy="1158088"/>
          </a:xfrm>
        </p:grpSpPr>
        <p:sp>
          <p:nvSpPr>
            <p:cNvPr id="146" name="Google Shape;146;p27"/>
            <p:cNvSpPr txBox="1"/>
            <p:nvPr/>
          </p:nvSpPr>
          <p:spPr>
            <a:xfrm>
              <a:off x="2664250" y="7992775"/>
              <a:ext cx="399600" cy="99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7" name="Google Shape;147;p27"/>
            <p:cNvSpPr txBox="1"/>
            <p:nvPr/>
          </p:nvSpPr>
          <p:spPr>
            <a:xfrm>
              <a:off x="2832425" y="8156063"/>
              <a:ext cx="399600" cy="99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48" name="Google Shape;148;p27"/>
            <p:cNvSpPr txBox="1"/>
            <p:nvPr/>
          </p:nvSpPr>
          <p:spPr>
            <a:xfrm>
              <a:off x="2779400" y="8054075"/>
              <a:ext cx="255000" cy="3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/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49" name="Google Shape;149;p27"/>
          <p:cNvGrpSpPr/>
          <p:nvPr/>
        </p:nvGrpSpPr>
        <p:grpSpPr>
          <a:xfrm>
            <a:off x="1927525" y="4214250"/>
            <a:ext cx="283888" cy="370820"/>
            <a:chOff x="2664250" y="7992775"/>
            <a:chExt cx="567775" cy="1158088"/>
          </a:xfrm>
        </p:grpSpPr>
        <p:sp>
          <p:nvSpPr>
            <p:cNvPr id="150" name="Google Shape;150;p27"/>
            <p:cNvSpPr txBox="1"/>
            <p:nvPr/>
          </p:nvSpPr>
          <p:spPr>
            <a:xfrm>
              <a:off x="2664250" y="7992775"/>
              <a:ext cx="399600" cy="99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1" name="Google Shape;151;p27"/>
            <p:cNvSpPr txBox="1"/>
            <p:nvPr/>
          </p:nvSpPr>
          <p:spPr>
            <a:xfrm>
              <a:off x="2832425" y="8156063"/>
              <a:ext cx="399600" cy="99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2" name="Google Shape;152;p27"/>
            <p:cNvSpPr txBox="1"/>
            <p:nvPr/>
          </p:nvSpPr>
          <p:spPr>
            <a:xfrm>
              <a:off x="2779400" y="8054075"/>
              <a:ext cx="255000" cy="3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/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53" name="Google Shape;153;p27"/>
          <p:cNvGrpSpPr/>
          <p:nvPr/>
        </p:nvGrpSpPr>
        <p:grpSpPr>
          <a:xfrm>
            <a:off x="2539100" y="4214250"/>
            <a:ext cx="283888" cy="370820"/>
            <a:chOff x="2664250" y="7992775"/>
            <a:chExt cx="567775" cy="1158088"/>
          </a:xfrm>
        </p:grpSpPr>
        <p:sp>
          <p:nvSpPr>
            <p:cNvPr id="154" name="Google Shape;154;p27"/>
            <p:cNvSpPr txBox="1"/>
            <p:nvPr/>
          </p:nvSpPr>
          <p:spPr>
            <a:xfrm>
              <a:off x="2664250" y="7992775"/>
              <a:ext cx="399600" cy="99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5" name="Google Shape;155;p27"/>
            <p:cNvSpPr txBox="1"/>
            <p:nvPr/>
          </p:nvSpPr>
          <p:spPr>
            <a:xfrm>
              <a:off x="2832425" y="8156063"/>
              <a:ext cx="399600" cy="99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6" name="Google Shape;156;p27"/>
            <p:cNvSpPr txBox="1"/>
            <p:nvPr/>
          </p:nvSpPr>
          <p:spPr>
            <a:xfrm>
              <a:off x="2779400" y="8054075"/>
              <a:ext cx="255000" cy="3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/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57" name="Google Shape;157;p27"/>
          <p:cNvGrpSpPr/>
          <p:nvPr/>
        </p:nvGrpSpPr>
        <p:grpSpPr>
          <a:xfrm>
            <a:off x="3104588" y="4241375"/>
            <a:ext cx="283888" cy="370820"/>
            <a:chOff x="2664250" y="7992775"/>
            <a:chExt cx="567775" cy="1158088"/>
          </a:xfrm>
        </p:grpSpPr>
        <p:sp>
          <p:nvSpPr>
            <p:cNvPr id="158" name="Google Shape;158;p27"/>
            <p:cNvSpPr txBox="1"/>
            <p:nvPr/>
          </p:nvSpPr>
          <p:spPr>
            <a:xfrm>
              <a:off x="2664250" y="7992775"/>
              <a:ext cx="399600" cy="99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59" name="Google Shape;159;p27"/>
            <p:cNvSpPr txBox="1"/>
            <p:nvPr/>
          </p:nvSpPr>
          <p:spPr>
            <a:xfrm>
              <a:off x="2832425" y="8156063"/>
              <a:ext cx="399600" cy="99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0" name="Google Shape;160;p27"/>
            <p:cNvSpPr txBox="1"/>
            <p:nvPr/>
          </p:nvSpPr>
          <p:spPr>
            <a:xfrm>
              <a:off x="2779400" y="8054075"/>
              <a:ext cx="255000" cy="3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/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61" name="Google Shape;161;p27"/>
          <p:cNvGrpSpPr/>
          <p:nvPr/>
        </p:nvGrpSpPr>
        <p:grpSpPr>
          <a:xfrm>
            <a:off x="3689988" y="4214257"/>
            <a:ext cx="283888" cy="370820"/>
            <a:chOff x="2664250" y="7992775"/>
            <a:chExt cx="567775" cy="1158088"/>
          </a:xfrm>
        </p:grpSpPr>
        <p:sp>
          <p:nvSpPr>
            <p:cNvPr id="162" name="Google Shape;162;p27"/>
            <p:cNvSpPr txBox="1"/>
            <p:nvPr/>
          </p:nvSpPr>
          <p:spPr>
            <a:xfrm>
              <a:off x="2664250" y="7992775"/>
              <a:ext cx="399600" cy="99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3" name="Google Shape;163;p27"/>
            <p:cNvSpPr txBox="1"/>
            <p:nvPr/>
          </p:nvSpPr>
          <p:spPr>
            <a:xfrm>
              <a:off x="2832425" y="8156063"/>
              <a:ext cx="399600" cy="99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4" name="Google Shape;164;p27"/>
            <p:cNvSpPr txBox="1"/>
            <p:nvPr/>
          </p:nvSpPr>
          <p:spPr>
            <a:xfrm>
              <a:off x="2779400" y="8054075"/>
              <a:ext cx="255000" cy="3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/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65" name="Google Shape;165;p27"/>
          <p:cNvGrpSpPr/>
          <p:nvPr/>
        </p:nvGrpSpPr>
        <p:grpSpPr>
          <a:xfrm>
            <a:off x="4301563" y="4241375"/>
            <a:ext cx="283888" cy="370820"/>
            <a:chOff x="2664250" y="7992775"/>
            <a:chExt cx="567775" cy="1158088"/>
          </a:xfrm>
        </p:grpSpPr>
        <p:sp>
          <p:nvSpPr>
            <p:cNvPr id="166" name="Google Shape;166;p27"/>
            <p:cNvSpPr txBox="1"/>
            <p:nvPr/>
          </p:nvSpPr>
          <p:spPr>
            <a:xfrm>
              <a:off x="2664250" y="7992775"/>
              <a:ext cx="399600" cy="99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7" name="Google Shape;167;p27"/>
            <p:cNvSpPr txBox="1"/>
            <p:nvPr/>
          </p:nvSpPr>
          <p:spPr>
            <a:xfrm>
              <a:off x="2832425" y="8156063"/>
              <a:ext cx="399600" cy="99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68" name="Google Shape;168;p27"/>
            <p:cNvSpPr txBox="1"/>
            <p:nvPr/>
          </p:nvSpPr>
          <p:spPr>
            <a:xfrm>
              <a:off x="2779400" y="8054075"/>
              <a:ext cx="255000" cy="3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/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69" name="Google Shape;169;p27"/>
          <p:cNvGrpSpPr/>
          <p:nvPr/>
        </p:nvGrpSpPr>
        <p:grpSpPr>
          <a:xfrm>
            <a:off x="4913138" y="4241375"/>
            <a:ext cx="283888" cy="370820"/>
            <a:chOff x="2664250" y="7992775"/>
            <a:chExt cx="567775" cy="1158088"/>
          </a:xfrm>
        </p:grpSpPr>
        <p:sp>
          <p:nvSpPr>
            <p:cNvPr id="170" name="Google Shape;170;p27"/>
            <p:cNvSpPr txBox="1"/>
            <p:nvPr/>
          </p:nvSpPr>
          <p:spPr>
            <a:xfrm>
              <a:off x="2664250" y="7992775"/>
              <a:ext cx="399600" cy="99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71" name="Google Shape;171;p27"/>
            <p:cNvSpPr txBox="1"/>
            <p:nvPr/>
          </p:nvSpPr>
          <p:spPr>
            <a:xfrm>
              <a:off x="2832425" y="8156063"/>
              <a:ext cx="399600" cy="99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72" name="Google Shape;172;p27"/>
            <p:cNvSpPr txBox="1"/>
            <p:nvPr/>
          </p:nvSpPr>
          <p:spPr>
            <a:xfrm>
              <a:off x="2779400" y="8054075"/>
              <a:ext cx="255000" cy="3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/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73" name="Google Shape;173;p27"/>
          <p:cNvGrpSpPr/>
          <p:nvPr/>
        </p:nvGrpSpPr>
        <p:grpSpPr>
          <a:xfrm>
            <a:off x="5432538" y="4241375"/>
            <a:ext cx="283888" cy="370820"/>
            <a:chOff x="2664250" y="7992775"/>
            <a:chExt cx="567775" cy="1158088"/>
          </a:xfrm>
        </p:grpSpPr>
        <p:sp>
          <p:nvSpPr>
            <p:cNvPr id="174" name="Google Shape;174;p27"/>
            <p:cNvSpPr txBox="1"/>
            <p:nvPr/>
          </p:nvSpPr>
          <p:spPr>
            <a:xfrm>
              <a:off x="2664250" y="7992775"/>
              <a:ext cx="399600" cy="99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75" name="Google Shape;175;p27"/>
            <p:cNvSpPr txBox="1"/>
            <p:nvPr/>
          </p:nvSpPr>
          <p:spPr>
            <a:xfrm>
              <a:off x="2832425" y="8156063"/>
              <a:ext cx="399600" cy="99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76" name="Google Shape;176;p27"/>
            <p:cNvSpPr txBox="1"/>
            <p:nvPr/>
          </p:nvSpPr>
          <p:spPr>
            <a:xfrm>
              <a:off x="2779400" y="8054075"/>
              <a:ext cx="255000" cy="3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/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pSp>
        <p:nvGrpSpPr>
          <p:cNvPr id="177" name="Google Shape;177;p27"/>
          <p:cNvGrpSpPr/>
          <p:nvPr/>
        </p:nvGrpSpPr>
        <p:grpSpPr>
          <a:xfrm>
            <a:off x="5997175" y="4245400"/>
            <a:ext cx="283888" cy="370820"/>
            <a:chOff x="2664250" y="7992775"/>
            <a:chExt cx="567775" cy="1158088"/>
          </a:xfrm>
        </p:grpSpPr>
        <p:sp>
          <p:nvSpPr>
            <p:cNvPr id="178" name="Google Shape;178;p27"/>
            <p:cNvSpPr txBox="1"/>
            <p:nvPr/>
          </p:nvSpPr>
          <p:spPr>
            <a:xfrm>
              <a:off x="2664250" y="7992775"/>
              <a:ext cx="399600" cy="99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1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79" name="Google Shape;179;p27"/>
            <p:cNvSpPr txBox="1"/>
            <p:nvPr/>
          </p:nvSpPr>
          <p:spPr>
            <a:xfrm>
              <a:off x="2832425" y="8156063"/>
              <a:ext cx="399600" cy="9948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9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  <p:sp>
          <p:nvSpPr>
            <p:cNvPr id="180" name="Google Shape;180;p27"/>
            <p:cNvSpPr txBox="1"/>
            <p:nvPr/>
          </p:nvSpPr>
          <p:spPr>
            <a:xfrm>
              <a:off x="2779400" y="8054075"/>
              <a:ext cx="255000" cy="360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t" bIns="45725" lIns="45725" spcFirstLastPara="1" rIns="45725" wrap="square" tIns="457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-GB" sz="1200">
                  <a:latin typeface="Montserrat"/>
                  <a:ea typeface="Montserrat"/>
                  <a:cs typeface="Montserrat"/>
                  <a:sym typeface="Montserrat"/>
                </a:rPr>
                <a:t>/</a:t>
              </a:r>
              <a:endParaRPr sz="1200">
                <a:latin typeface="Montserrat"/>
                <a:ea typeface="Montserrat"/>
                <a:cs typeface="Montserrat"/>
                <a:sym typeface="Montserrat"/>
              </a:endParaRPr>
            </a:p>
          </p:txBody>
        </p:sp>
      </p:grpSp>
      <p:graphicFrame>
        <p:nvGraphicFramePr>
          <p:cNvPr id="181" name="Google Shape;181;p27"/>
          <p:cNvGraphicFramePr/>
          <p:nvPr/>
        </p:nvGraphicFramePr>
        <p:xfrm>
          <a:off x="1240000" y="2654100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{75E63BD3-826C-4053-BB85-78AB0E17B5B0}</a:tableStyleId>
              </a:tblPr>
              <a:tblGrid>
                <a:gridCol w="2591925"/>
                <a:gridCol w="2591925"/>
              </a:tblGrid>
              <a:tr h="51155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sz="23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 hMerge="1"/>
              </a:tr>
            </a:tbl>
          </a:graphicData>
        </a:graphic>
      </p:graphicFrame>
      <p:graphicFrame>
        <p:nvGraphicFramePr>
          <p:cNvPr id="182" name="Google Shape;182;p27"/>
          <p:cNvGraphicFramePr/>
          <p:nvPr/>
        </p:nvGraphicFramePr>
        <p:xfrm>
          <a:off x="1239994" y="972506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{75E63BD3-826C-4053-BB85-78AB0E17B5B0}</a:tableStyleId>
              </a:tblPr>
              <a:tblGrid>
                <a:gridCol w="2591925"/>
                <a:gridCol w="2591925"/>
              </a:tblGrid>
              <a:tr h="5115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EFEFEF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3" name="Google Shape;183;p27"/>
          <p:cNvGraphicFramePr/>
          <p:nvPr/>
        </p:nvGraphicFramePr>
        <p:xfrm>
          <a:off x="1239994" y="1439231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{75E63BD3-826C-4053-BB85-78AB0E17B5B0}</a:tableStyleId>
              </a:tblPr>
              <a:tblGrid>
                <a:gridCol w="1295975"/>
                <a:gridCol w="1295975"/>
                <a:gridCol w="1295975"/>
                <a:gridCol w="1295975"/>
              </a:tblGrid>
              <a:tr h="5115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3397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rgbClr val="00000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4" name="Google Shape;184;p27"/>
          <p:cNvGraphicFramePr/>
          <p:nvPr/>
        </p:nvGraphicFramePr>
        <p:xfrm>
          <a:off x="1239994" y="46096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{75E63BD3-826C-4053-BB85-78AB0E17B5B0}</a:tableStyleId>
              </a:tblPr>
              <a:tblGrid>
                <a:gridCol w="2591925"/>
                <a:gridCol w="2591925"/>
              </a:tblGrid>
              <a:tr h="511550">
                <a:tc gridSpan="2"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solidFill>
                            <a:schemeClr val="lt1"/>
                          </a:solidFill>
                          <a:latin typeface="Montserrat"/>
                          <a:ea typeface="Montserrat"/>
                          <a:cs typeface="Montserrat"/>
                          <a:sym typeface="Montserrat"/>
                        </a:rPr>
                        <a:t>1</a:t>
                      </a:r>
                      <a:endParaRPr sz="2300">
                        <a:solidFill>
                          <a:schemeClr val="lt1"/>
                        </a:solidFill>
                        <a:latin typeface="Montserrat"/>
                        <a:ea typeface="Montserrat"/>
                        <a:cs typeface="Montserrat"/>
                        <a:sym typeface="Montserrat"/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dk2"/>
                    </a:solidFill>
                  </a:tcPr>
                </a:tc>
                <a:tc hMerge="1"/>
              </a:tr>
            </a:tbl>
          </a:graphicData>
        </a:graphic>
      </p:graphicFrame>
      <p:graphicFrame>
        <p:nvGraphicFramePr>
          <p:cNvPr id="185" name="Google Shape;185;p27"/>
          <p:cNvGraphicFramePr/>
          <p:nvPr/>
        </p:nvGraphicFramePr>
        <p:xfrm>
          <a:off x="1259906" y="1950769"/>
          <a:ext cx="3000000" cy="3000000"/>
        </p:xfrm>
        <a:graphic>
          <a:graphicData uri="http://schemas.openxmlformats.org/drawingml/2006/table">
            <a:tbl>
              <a:tblPr>
                <a:noFill/>
                <a:tableStyleId>{75E63BD3-826C-4053-BB85-78AB0E17B5B0}</a:tableStyleId>
              </a:tblPr>
              <a:tblGrid>
                <a:gridCol w="648000"/>
                <a:gridCol w="648000"/>
                <a:gridCol w="648000"/>
                <a:gridCol w="648000"/>
                <a:gridCol w="648000"/>
                <a:gridCol w="648000"/>
                <a:gridCol w="648000"/>
                <a:gridCol w="648000"/>
              </a:tblGrid>
              <a:tr h="511550"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solidFill>
                            <a:schemeClr val="dk2"/>
                          </a:solidFill>
                        </a:rPr>
                        <a:t> </a:t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solidFill>
                            <a:schemeClr val="dk2"/>
                          </a:solidFill>
                        </a:rPr>
                        <a:t> </a:t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l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en-GB" sz="2300">
                          <a:solidFill>
                            <a:schemeClr val="dk2"/>
                          </a:solidFill>
                        </a:rPr>
                        <a:t> </a:t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  <a:tc>
                  <a:txBody>
                    <a:bodyPr/>
                    <a:lstStyle/>
                    <a:p>
                      <a:pPr indent="0" lvl="0" marL="0" rtl="0" algn="ctr"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t/>
                      </a:r>
                      <a:endParaRPr sz="2300">
                        <a:solidFill>
                          <a:schemeClr val="dk2"/>
                        </a:solidFill>
                      </a:endParaRPr>
                    </a:p>
                  </a:txBody>
                  <a:tcPr marT="45725" marB="45725" marR="45725" marL="45725">
                    <a:lnL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L>
                    <a:lnR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R>
                    <a:lnT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T>
                    <a:lnB cap="flat" cmpd="sng" w="28575">
                      <a:solidFill>
                        <a:schemeClr val="lt1"/>
                      </a:solidFill>
                      <a:prstDash val="solid"/>
                      <a:round/>
                      <a:headEnd len="sm" w="sm" type="none"/>
                      <a:tailEnd len="sm" w="sm" type="none"/>
                    </a:lnB>
                    <a:solidFill>
                      <a:schemeClr val="lt2"/>
                    </a:solidFill>
                  </a:tcPr>
                </a:tc>
              </a:tr>
            </a:tbl>
          </a:graphicData>
        </a:graphic>
      </p:graphicFrame>
      <p:sp>
        <p:nvSpPr>
          <p:cNvPr id="186" name="Google Shape;186;p27"/>
          <p:cNvSpPr txBox="1"/>
          <p:nvPr/>
        </p:nvSpPr>
        <p:spPr>
          <a:xfrm>
            <a:off x="1293719" y="1977900"/>
            <a:ext cx="5103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⅛</a:t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7" name="Google Shape;187;p27"/>
          <p:cNvSpPr txBox="1"/>
          <p:nvPr/>
        </p:nvSpPr>
        <p:spPr>
          <a:xfrm>
            <a:off x="1960819" y="1977894"/>
            <a:ext cx="5103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⅛</a:t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8" name="Google Shape;188;p27"/>
          <p:cNvSpPr txBox="1"/>
          <p:nvPr/>
        </p:nvSpPr>
        <p:spPr>
          <a:xfrm>
            <a:off x="2627919" y="1977900"/>
            <a:ext cx="5103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⅛</a:t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89" name="Google Shape;189;p27"/>
          <p:cNvSpPr txBox="1"/>
          <p:nvPr/>
        </p:nvSpPr>
        <p:spPr>
          <a:xfrm>
            <a:off x="3295019" y="1950781"/>
            <a:ext cx="5103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⅛</a:t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0" name="Google Shape;190;p27"/>
          <p:cNvSpPr txBox="1"/>
          <p:nvPr/>
        </p:nvSpPr>
        <p:spPr>
          <a:xfrm>
            <a:off x="3894969" y="1977906"/>
            <a:ext cx="5103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⅛</a:t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1" name="Google Shape;191;p27"/>
          <p:cNvSpPr txBox="1"/>
          <p:nvPr/>
        </p:nvSpPr>
        <p:spPr>
          <a:xfrm>
            <a:off x="4562069" y="1950781"/>
            <a:ext cx="5103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⅛</a:t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2" name="Google Shape;192;p27"/>
          <p:cNvSpPr txBox="1"/>
          <p:nvPr/>
        </p:nvSpPr>
        <p:spPr>
          <a:xfrm>
            <a:off x="5162019" y="1950788"/>
            <a:ext cx="5103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⅛</a:t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3" name="Google Shape;193;p27"/>
          <p:cNvSpPr txBox="1"/>
          <p:nvPr/>
        </p:nvSpPr>
        <p:spPr>
          <a:xfrm>
            <a:off x="5829119" y="1950788"/>
            <a:ext cx="5103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⅛</a:t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4" name="Google Shape;194;p27"/>
          <p:cNvSpPr txBox="1"/>
          <p:nvPr/>
        </p:nvSpPr>
        <p:spPr>
          <a:xfrm>
            <a:off x="1666931" y="1439244"/>
            <a:ext cx="5103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¼ </a:t>
            </a:r>
            <a:endParaRPr sz="7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5" name="Google Shape;195;p27"/>
          <p:cNvSpPr txBox="1"/>
          <p:nvPr/>
        </p:nvSpPr>
        <p:spPr>
          <a:xfrm>
            <a:off x="2951794" y="1439250"/>
            <a:ext cx="5103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¼ </a:t>
            </a:r>
            <a:endParaRPr sz="7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6" name="Google Shape;196;p27"/>
          <p:cNvSpPr txBox="1"/>
          <p:nvPr/>
        </p:nvSpPr>
        <p:spPr>
          <a:xfrm>
            <a:off x="4236656" y="1439238"/>
            <a:ext cx="5103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¼ </a:t>
            </a:r>
            <a:endParaRPr sz="7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7" name="Google Shape;197;p27"/>
          <p:cNvSpPr txBox="1"/>
          <p:nvPr/>
        </p:nvSpPr>
        <p:spPr>
          <a:xfrm>
            <a:off x="5521519" y="1439238"/>
            <a:ext cx="5103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¼ </a:t>
            </a:r>
            <a:endParaRPr sz="70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8" name="Google Shape;198;p27"/>
          <p:cNvSpPr txBox="1"/>
          <p:nvPr/>
        </p:nvSpPr>
        <p:spPr>
          <a:xfrm>
            <a:off x="2309363" y="972525"/>
            <a:ext cx="5103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½  </a:t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99" name="Google Shape;199;p27"/>
          <p:cNvSpPr txBox="1"/>
          <p:nvPr/>
        </p:nvSpPr>
        <p:spPr>
          <a:xfrm>
            <a:off x="4824713" y="972519"/>
            <a:ext cx="5103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solidFill>
                  <a:schemeClr val="dk2"/>
                </a:solidFill>
                <a:latin typeface="Montserrat"/>
                <a:ea typeface="Montserrat"/>
                <a:cs typeface="Montserrat"/>
                <a:sym typeface="Montserrat"/>
              </a:rPr>
              <a:t>½ </a:t>
            </a:r>
            <a:r>
              <a:rPr lang="en-GB" sz="2300">
                <a:solidFill>
                  <a:schemeClr val="dk2"/>
                </a:solidFill>
              </a:rPr>
              <a:t> </a:t>
            </a:r>
            <a:endParaRPr sz="700"/>
          </a:p>
        </p:txBody>
      </p:sp>
      <p:sp>
        <p:nvSpPr>
          <p:cNvPr id="200" name="Google Shape;200;p27"/>
          <p:cNvSpPr txBox="1"/>
          <p:nvPr/>
        </p:nvSpPr>
        <p:spPr>
          <a:xfrm>
            <a:off x="3563913" y="4150950"/>
            <a:ext cx="4262700" cy="4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04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28"/>
          <p:cNvSpPr txBox="1"/>
          <p:nvPr>
            <p:ph idx="1" type="subTitle"/>
          </p:nvPr>
        </p:nvSpPr>
        <p:spPr>
          <a:xfrm>
            <a:off x="458975" y="445025"/>
            <a:ext cx="3128400" cy="453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Question 1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06" name="Google Shape;206;p28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07" name="Google Shape;207;p28"/>
          <p:cNvSpPr txBox="1"/>
          <p:nvPr/>
        </p:nvSpPr>
        <p:spPr>
          <a:xfrm>
            <a:off x="732263" y="1378975"/>
            <a:ext cx="4262700" cy="4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08" name="Google Shape;208;p28"/>
          <p:cNvSpPr txBox="1"/>
          <p:nvPr/>
        </p:nvSpPr>
        <p:spPr>
          <a:xfrm>
            <a:off x="1252800" y="1100156"/>
            <a:ext cx="4044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09" name="Google Shape;209;p28"/>
          <p:cNvCxnSpPr/>
          <p:nvPr/>
        </p:nvCxnSpPr>
        <p:spPr>
          <a:xfrm flipH="1" rot="10800000">
            <a:off x="1160550" y="1511519"/>
            <a:ext cx="496800" cy="4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0" name="Google Shape;210;p28"/>
          <p:cNvSpPr txBox="1"/>
          <p:nvPr/>
        </p:nvSpPr>
        <p:spPr>
          <a:xfrm>
            <a:off x="1318588" y="1470956"/>
            <a:ext cx="4044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1" name="Google Shape;211;p28"/>
          <p:cNvSpPr txBox="1"/>
          <p:nvPr/>
        </p:nvSpPr>
        <p:spPr>
          <a:xfrm>
            <a:off x="1749600" y="1257881"/>
            <a:ext cx="4044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=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2" name="Google Shape;212;p28"/>
          <p:cNvSpPr txBox="1"/>
          <p:nvPr/>
        </p:nvSpPr>
        <p:spPr>
          <a:xfrm>
            <a:off x="2180613" y="1100156"/>
            <a:ext cx="4044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13" name="Google Shape;213;p28"/>
          <p:cNvCxnSpPr/>
          <p:nvPr/>
        </p:nvCxnSpPr>
        <p:spPr>
          <a:xfrm flipH="1" rot="10800000">
            <a:off x="2088363" y="1511519"/>
            <a:ext cx="496800" cy="4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14" name="Google Shape;214;p28"/>
          <p:cNvSpPr txBox="1"/>
          <p:nvPr/>
        </p:nvSpPr>
        <p:spPr>
          <a:xfrm>
            <a:off x="2180613" y="1503481"/>
            <a:ext cx="4044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5" name="Google Shape;215;p28"/>
          <p:cNvSpPr/>
          <p:nvPr/>
        </p:nvSpPr>
        <p:spPr>
          <a:xfrm>
            <a:off x="1206675" y="1602888"/>
            <a:ext cx="404400" cy="370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6" name="Google Shape;216;p28"/>
          <p:cNvSpPr txBox="1"/>
          <p:nvPr>
            <p:ph idx="1" type="subTitle"/>
          </p:nvPr>
        </p:nvSpPr>
        <p:spPr>
          <a:xfrm>
            <a:off x="5046775" y="496825"/>
            <a:ext cx="3128400" cy="453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Question 2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17" name="Google Shape;217;p28"/>
          <p:cNvSpPr txBox="1"/>
          <p:nvPr/>
        </p:nvSpPr>
        <p:spPr>
          <a:xfrm>
            <a:off x="5034613" y="1264925"/>
            <a:ext cx="3152700" cy="4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1400">
                <a:latin typeface="Montserrat"/>
                <a:ea typeface="Montserrat"/>
                <a:cs typeface="Montserrat"/>
                <a:sym typeface="Montserrat"/>
              </a:rPr>
              <a:t>What fractions are equivalent to one 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quarter</a:t>
            </a:r>
            <a:r>
              <a:rPr lang="en-GB" sz="1400">
                <a:latin typeface="Montserrat"/>
                <a:ea typeface="Montserrat"/>
                <a:cs typeface="Montserrat"/>
                <a:sym typeface="Montserrat"/>
              </a:rPr>
              <a:t>?</a:t>
            </a: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Create an equivalent fraction family. Show me using your own fraction bar diagram.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18" name="Google Shape;218;p28"/>
          <p:cNvSpPr txBox="1"/>
          <p:nvPr>
            <p:ph idx="1" type="subTitle"/>
          </p:nvPr>
        </p:nvSpPr>
        <p:spPr>
          <a:xfrm>
            <a:off x="458800" y="2562350"/>
            <a:ext cx="3128400" cy="453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Question 3</a:t>
            </a:r>
            <a:endParaRPr/>
          </a:p>
        </p:txBody>
      </p:sp>
      <p:sp>
        <p:nvSpPr>
          <p:cNvPr id="219" name="Google Shape;219;p28"/>
          <p:cNvSpPr txBox="1"/>
          <p:nvPr/>
        </p:nvSpPr>
        <p:spPr>
          <a:xfrm>
            <a:off x="803463" y="3483275"/>
            <a:ext cx="4262700" cy="4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0" name="Google Shape;220;p28"/>
          <p:cNvSpPr txBox="1"/>
          <p:nvPr/>
        </p:nvSpPr>
        <p:spPr>
          <a:xfrm>
            <a:off x="1324000" y="3204456"/>
            <a:ext cx="4044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21" name="Google Shape;221;p28"/>
          <p:cNvCxnSpPr/>
          <p:nvPr/>
        </p:nvCxnSpPr>
        <p:spPr>
          <a:xfrm flipH="1" rot="10800000">
            <a:off x="1231750" y="3615819"/>
            <a:ext cx="496800" cy="4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2" name="Google Shape;222;p28"/>
          <p:cNvSpPr txBox="1"/>
          <p:nvPr/>
        </p:nvSpPr>
        <p:spPr>
          <a:xfrm>
            <a:off x="1389788" y="3575256"/>
            <a:ext cx="4044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3" name="Google Shape;223;p28"/>
          <p:cNvSpPr txBox="1"/>
          <p:nvPr/>
        </p:nvSpPr>
        <p:spPr>
          <a:xfrm>
            <a:off x="1820800" y="3362181"/>
            <a:ext cx="4044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=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4" name="Google Shape;224;p28"/>
          <p:cNvSpPr txBox="1"/>
          <p:nvPr/>
        </p:nvSpPr>
        <p:spPr>
          <a:xfrm>
            <a:off x="1277863" y="3607781"/>
            <a:ext cx="4044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25" name="Google Shape;225;p28"/>
          <p:cNvCxnSpPr/>
          <p:nvPr/>
        </p:nvCxnSpPr>
        <p:spPr>
          <a:xfrm flipH="1" rot="10800000">
            <a:off x="2159563" y="3615819"/>
            <a:ext cx="496800" cy="4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26" name="Google Shape;226;p28"/>
          <p:cNvSpPr txBox="1"/>
          <p:nvPr/>
        </p:nvSpPr>
        <p:spPr>
          <a:xfrm>
            <a:off x="2251813" y="3607781"/>
            <a:ext cx="4044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27" name="Google Shape;227;p28"/>
          <p:cNvSpPr/>
          <p:nvPr/>
        </p:nvSpPr>
        <p:spPr>
          <a:xfrm>
            <a:off x="2205775" y="3161663"/>
            <a:ext cx="404400" cy="370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28" name="Google Shape;228;p28"/>
          <p:cNvSpPr txBox="1"/>
          <p:nvPr>
            <p:ph idx="1" type="subTitle"/>
          </p:nvPr>
        </p:nvSpPr>
        <p:spPr>
          <a:xfrm>
            <a:off x="5163025" y="2550425"/>
            <a:ext cx="3128400" cy="4533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Question 4</a:t>
            </a:r>
            <a:endParaRPr/>
          </a:p>
        </p:txBody>
      </p:sp>
      <p:sp>
        <p:nvSpPr>
          <p:cNvPr id="229" name="Google Shape;229;p28"/>
          <p:cNvSpPr txBox="1"/>
          <p:nvPr/>
        </p:nvSpPr>
        <p:spPr>
          <a:xfrm>
            <a:off x="5066175" y="3369225"/>
            <a:ext cx="4262700" cy="4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Two thirds is equivalent to ________ ninths.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33" name="Shape 2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" name="Google Shape;234;p29"/>
          <p:cNvSpPr txBox="1"/>
          <p:nvPr>
            <p:ph idx="1" type="subTitle"/>
          </p:nvPr>
        </p:nvSpPr>
        <p:spPr>
          <a:xfrm>
            <a:off x="458975" y="445025"/>
            <a:ext cx="3128400" cy="453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Question 5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35" name="Google Shape;235;p29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36" name="Google Shape;236;p29"/>
          <p:cNvSpPr txBox="1"/>
          <p:nvPr/>
        </p:nvSpPr>
        <p:spPr>
          <a:xfrm>
            <a:off x="732263" y="1378975"/>
            <a:ext cx="4262700" cy="4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7" name="Google Shape;237;p29"/>
          <p:cNvSpPr txBox="1"/>
          <p:nvPr/>
        </p:nvSpPr>
        <p:spPr>
          <a:xfrm>
            <a:off x="1206675" y="1556306"/>
            <a:ext cx="4044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3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38" name="Google Shape;238;p29"/>
          <p:cNvCxnSpPr/>
          <p:nvPr/>
        </p:nvCxnSpPr>
        <p:spPr>
          <a:xfrm flipH="1" rot="10800000">
            <a:off x="1160550" y="1511519"/>
            <a:ext cx="496800" cy="4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39" name="Google Shape;239;p29"/>
          <p:cNvSpPr txBox="1"/>
          <p:nvPr/>
        </p:nvSpPr>
        <p:spPr>
          <a:xfrm>
            <a:off x="1252788" y="1503481"/>
            <a:ext cx="4044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0" name="Google Shape;240;p29"/>
          <p:cNvSpPr txBox="1"/>
          <p:nvPr/>
        </p:nvSpPr>
        <p:spPr>
          <a:xfrm>
            <a:off x="1749600" y="1257881"/>
            <a:ext cx="4044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=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1" name="Google Shape;241;p29"/>
          <p:cNvSpPr txBox="1"/>
          <p:nvPr/>
        </p:nvSpPr>
        <p:spPr>
          <a:xfrm>
            <a:off x="2180613" y="1100156"/>
            <a:ext cx="4044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42" name="Google Shape;242;p29"/>
          <p:cNvCxnSpPr/>
          <p:nvPr/>
        </p:nvCxnSpPr>
        <p:spPr>
          <a:xfrm flipH="1" rot="10800000">
            <a:off x="2088363" y="1511519"/>
            <a:ext cx="496800" cy="4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43" name="Google Shape;243;p29"/>
          <p:cNvSpPr txBox="1"/>
          <p:nvPr/>
        </p:nvSpPr>
        <p:spPr>
          <a:xfrm>
            <a:off x="2180613" y="1503481"/>
            <a:ext cx="4044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6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4" name="Google Shape;244;p29"/>
          <p:cNvSpPr/>
          <p:nvPr/>
        </p:nvSpPr>
        <p:spPr>
          <a:xfrm>
            <a:off x="1206675" y="1100138"/>
            <a:ext cx="404400" cy="370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45" name="Google Shape;245;p29"/>
          <p:cNvSpPr txBox="1"/>
          <p:nvPr>
            <p:ph idx="1" type="subTitle"/>
          </p:nvPr>
        </p:nvSpPr>
        <p:spPr>
          <a:xfrm>
            <a:off x="5046775" y="496825"/>
            <a:ext cx="3128400" cy="453300"/>
          </a:xfrm>
          <a:prstGeom prst="rect">
            <a:avLst/>
          </a:prstGeom>
          <a:solidFill>
            <a:srgbClr val="EFEFEF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Question 6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46" name="Google Shape;246;p29"/>
          <p:cNvSpPr txBox="1"/>
          <p:nvPr/>
        </p:nvSpPr>
        <p:spPr>
          <a:xfrm>
            <a:off x="5034613" y="1264925"/>
            <a:ext cx="3152700" cy="4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What fractions are equivalent to one third? Create an equivalent fraction family. Show me using your own fraction bar diagram. </a:t>
            </a:r>
            <a:endParaRPr sz="14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7" name="Google Shape;247;p29"/>
          <p:cNvSpPr txBox="1"/>
          <p:nvPr>
            <p:ph idx="1" type="subTitle"/>
          </p:nvPr>
        </p:nvSpPr>
        <p:spPr>
          <a:xfrm>
            <a:off x="387600" y="2357025"/>
            <a:ext cx="3128400" cy="4533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Question 7</a:t>
            </a:r>
            <a:endParaRPr/>
          </a:p>
        </p:txBody>
      </p:sp>
      <p:sp>
        <p:nvSpPr>
          <p:cNvPr id="248" name="Google Shape;248;p29"/>
          <p:cNvSpPr txBox="1"/>
          <p:nvPr/>
        </p:nvSpPr>
        <p:spPr>
          <a:xfrm>
            <a:off x="732263" y="3277950"/>
            <a:ext cx="4262700" cy="4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7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49" name="Google Shape;249;p29"/>
          <p:cNvSpPr txBox="1"/>
          <p:nvPr/>
        </p:nvSpPr>
        <p:spPr>
          <a:xfrm>
            <a:off x="1252800" y="2999131"/>
            <a:ext cx="4044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1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50" name="Google Shape;250;p29"/>
          <p:cNvCxnSpPr/>
          <p:nvPr/>
        </p:nvCxnSpPr>
        <p:spPr>
          <a:xfrm flipH="1" rot="10800000">
            <a:off x="1160550" y="3410494"/>
            <a:ext cx="496800" cy="4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1" name="Google Shape;251;p29"/>
          <p:cNvSpPr txBox="1"/>
          <p:nvPr/>
        </p:nvSpPr>
        <p:spPr>
          <a:xfrm>
            <a:off x="1318588" y="3369931"/>
            <a:ext cx="4044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2" name="Google Shape;252;p29"/>
          <p:cNvSpPr txBox="1"/>
          <p:nvPr/>
        </p:nvSpPr>
        <p:spPr>
          <a:xfrm>
            <a:off x="1749600" y="3156856"/>
            <a:ext cx="4044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3500">
                <a:latin typeface="Montserrat"/>
                <a:ea typeface="Montserrat"/>
                <a:cs typeface="Montserrat"/>
                <a:sym typeface="Montserrat"/>
              </a:rPr>
              <a:t>=</a:t>
            </a:r>
            <a:endParaRPr sz="35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3" name="Google Shape;253;p29"/>
          <p:cNvSpPr txBox="1"/>
          <p:nvPr/>
        </p:nvSpPr>
        <p:spPr>
          <a:xfrm>
            <a:off x="2180588" y="2955006"/>
            <a:ext cx="4044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2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cxnSp>
        <p:nvCxnSpPr>
          <p:cNvPr id="254" name="Google Shape;254;p29"/>
          <p:cNvCxnSpPr/>
          <p:nvPr/>
        </p:nvCxnSpPr>
        <p:spPr>
          <a:xfrm flipH="1" rot="10800000">
            <a:off x="2088363" y="3410494"/>
            <a:ext cx="496800" cy="4200"/>
          </a:xfrm>
          <a:prstGeom prst="straightConnector1">
            <a:avLst/>
          </a:prstGeom>
          <a:noFill/>
          <a:ln cap="flat" cmpd="sng" w="38100">
            <a:solidFill>
              <a:schemeClr val="dk2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255" name="Google Shape;255;p29"/>
          <p:cNvSpPr txBox="1"/>
          <p:nvPr/>
        </p:nvSpPr>
        <p:spPr>
          <a:xfrm>
            <a:off x="2180613" y="3402456"/>
            <a:ext cx="404400" cy="511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 sz="2300">
                <a:latin typeface="Montserrat"/>
                <a:ea typeface="Montserrat"/>
                <a:cs typeface="Montserrat"/>
                <a:sym typeface="Montserrat"/>
              </a:rPr>
              <a:t>8</a:t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56" name="Google Shape;256;p29"/>
          <p:cNvSpPr/>
          <p:nvPr/>
        </p:nvSpPr>
        <p:spPr>
          <a:xfrm>
            <a:off x="1160550" y="3510613"/>
            <a:ext cx="404400" cy="370800"/>
          </a:xfrm>
          <a:prstGeom prst="rect">
            <a:avLst/>
          </a:prstGeom>
          <a:solidFill>
            <a:srgbClr val="FFFFFF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45725" lIns="45725" spcFirstLastPara="1" rIns="45725" wrap="square" tIns="457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57" name="Google Shape;257;p29"/>
          <p:cNvSpPr txBox="1"/>
          <p:nvPr>
            <p:ph idx="1" type="subTitle"/>
          </p:nvPr>
        </p:nvSpPr>
        <p:spPr>
          <a:xfrm>
            <a:off x="5091825" y="2345100"/>
            <a:ext cx="3128400" cy="4533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Question 8</a:t>
            </a:r>
            <a:endParaRPr/>
          </a:p>
        </p:txBody>
      </p:sp>
      <p:sp>
        <p:nvSpPr>
          <p:cNvPr id="258" name="Google Shape;258;p29"/>
          <p:cNvSpPr txBox="1"/>
          <p:nvPr/>
        </p:nvSpPr>
        <p:spPr>
          <a:xfrm>
            <a:off x="4994975" y="3163900"/>
            <a:ext cx="4262700" cy="4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Four sixths is equivalent to ______ thirds.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2" name="Shape 2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3" name="Google Shape;263;p30"/>
          <p:cNvSpPr txBox="1"/>
          <p:nvPr>
            <p:ph idx="1" type="subTitle"/>
          </p:nvPr>
        </p:nvSpPr>
        <p:spPr>
          <a:xfrm>
            <a:off x="407050" y="393225"/>
            <a:ext cx="3128400" cy="4533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/>
              <a:t>Question 9 </a:t>
            </a:r>
            <a:endParaRPr/>
          </a:p>
        </p:txBody>
      </p:sp>
      <p:sp>
        <p:nvSpPr>
          <p:cNvPr id="264" name="Google Shape;264;p30"/>
          <p:cNvSpPr txBox="1"/>
          <p:nvPr>
            <p:ph idx="12" type="sldNum"/>
          </p:nvPr>
        </p:nvSpPr>
        <p:spPr>
          <a:xfrm>
            <a:off x="458971" y="4793325"/>
            <a:ext cx="720000" cy="180000"/>
          </a:xfrm>
          <a:prstGeom prst="rect">
            <a:avLst/>
          </a:prstGeom>
          <a:noFill/>
          <a:ln>
            <a:noFill/>
          </a:ln>
        </p:spPr>
        <p:txBody>
          <a:bodyPr anchorCtr="0" anchor="t" bIns="0" lIns="0" spcFirstLastPara="1" rIns="0" wrap="square" tIns="0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800"/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  <p:sp>
        <p:nvSpPr>
          <p:cNvPr id="265" name="Google Shape;265;p30"/>
          <p:cNvSpPr txBox="1"/>
          <p:nvPr/>
        </p:nvSpPr>
        <p:spPr>
          <a:xfrm>
            <a:off x="407050" y="1012025"/>
            <a:ext cx="3574500" cy="497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Derek says that “ one third is equivalent to 3 ninths.” Explain why Derek is not correct.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66" name="Google Shape;266;p30"/>
          <p:cNvSpPr txBox="1"/>
          <p:nvPr>
            <p:ph idx="1" type="subTitle"/>
          </p:nvPr>
        </p:nvSpPr>
        <p:spPr>
          <a:xfrm>
            <a:off x="407050" y="2628250"/>
            <a:ext cx="3128400" cy="4533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t" bIns="91425" lIns="91425" spcFirstLastPara="1" rIns="91425" wrap="square" tIns="90000">
            <a:noAutofit/>
          </a:bodyPr>
          <a:lstStyle/>
          <a:p>
            <a:pPr indent="0" lvl="0" marL="0" rtl="0" algn="l">
              <a:lnSpc>
                <a:spcPct val="130000"/>
              </a:lnSpc>
              <a:spcBef>
                <a:spcPts val="0"/>
              </a:spcBef>
              <a:spcAft>
                <a:spcPts val="0"/>
              </a:spcAft>
              <a:buSzPts val="1600"/>
              <a:buNone/>
            </a:pPr>
            <a:r>
              <a:rPr lang="en-GB">
                <a:solidFill>
                  <a:schemeClr val="dk2"/>
                </a:solidFill>
              </a:rPr>
              <a:t>Question 10</a:t>
            </a:r>
            <a:endParaRPr>
              <a:solidFill>
                <a:schemeClr val="dk2"/>
              </a:solidFill>
            </a:endParaRPr>
          </a:p>
        </p:txBody>
      </p:sp>
      <p:sp>
        <p:nvSpPr>
          <p:cNvPr id="267" name="Google Shape;267;p30"/>
          <p:cNvSpPr txBox="1"/>
          <p:nvPr/>
        </p:nvSpPr>
        <p:spPr>
          <a:xfrm>
            <a:off x="407050" y="3136300"/>
            <a:ext cx="3000000" cy="3000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True or False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Five tenths is equivalent to one half.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-GB">
                <a:latin typeface="Montserrat"/>
                <a:ea typeface="Montserrat"/>
                <a:cs typeface="Montserrat"/>
                <a:sym typeface="Montserrat"/>
              </a:rPr>
              <a:t>Convince me using your own fraction bar. </a:t>
            </a:r>
            <a:endParaRPr>
              <a:latin typeface="Montserrat"/>
              <a:ea typeface="Montserrat"/>
              <a:cs typeface="Montserrat"/>
              <a:sym typeface="Montserra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ak National Academy v2">
  <a:themeElements>
    <a:clrScheme name="Simple Light">
      <a:dk1>
        <a:srgbClr val="65BE4B"/>
      </a:dk1>
      <a:lt1>
        <a:srgbClr val="FFFFFF"/>
      </a:lt1>
      <a:dk2>
        <a:srgbClr val="434343"/>
      </a:dk2>
      <a:lt2>
        <a:srgbClr val="D2D2D7"/>
      </a:lt2>
      <a:accent1>
        <a:srgbClr val="69BE4B"/>
      </a:accent1>
      <a:accent2>
        <a:srgbClr val="46C7E1"/>
      </a:accent2>
      <a:accent3>
        <a:srgbClr val="FA9B23"/>
      </a:accent3>
      <a:accent4>
        <a:srgbClr val="786EC8"/>
      </a:accent4>
      <a:accent5>
        <a:srgbClr val="F03C78"/>
      </a:accent5>
      <a:accent6>
        <a:srgbClr val="00968C"/>
      </a:accent6>
      <a:hlink>
        <a:srgbClr val="434343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