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4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chemeClr val="dk2"/>
                </a:solidFill>
              </a:rPr>
              <a:t>Inverse Proportion</a:t>
            </a:r>
            <a:br>
              <a:rPr lang="en-GB">
                <a:solidFill>
                  <a:schemeClr val="dk2"/>
                </a:solidFill>
              </a:rPr>
            </a:b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Inverse Proportion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4124" y="1015718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Y is inversely proportional to X</a:t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Given that Y = 4 when X = 3, find a formula for Y in terms of X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 startAt="2"/>
            </a:pPr>
            <a:r>
              <a:rPr lang="en-GB"/>
              <a:t>m is inversely proportional to 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When m = 10, n = 3 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Find the value of m when n =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  What happens to the value of n if you double the value of m?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45303" y="1044071"/>
            <a:ext cx="4165544" cy="39292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y is inversely proportional to x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baseline="3000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Given that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 = 4 when x = 3,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a formula for y in terms of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y when x =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Find x when y = 1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h is inversely proportional to the square root of t.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t = 4, h = 17.5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a formula for h in terms of t.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Inverse Proportion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94124" y="1015718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Y is inversely proportional to X</a:t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Given that Y = 4 when X = 3, find a formula for Y in terms of X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 startAt="2"/>
            </a:pPr>
            <a:r>
              <a:rPr lang="en-GB"/>
              <a:t>m is inversely proportional to 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When m = 10, n = 3 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Find the value of m when n =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 What happens to the value of n if you double the value of m?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4645303" y="1044071"/>
            <a:ext cx="4165544" cy="39292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y is inversely proportional to x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baseline="3000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Given that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 = 4 when x = 3,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a formula for y in terms of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y when x =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Find x when y = 1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h is inversely proportional to the square root of t.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t = 4, h = 17.5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a formula for h in terms of t.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3416174" y="1698235"/>
            <a:ext cx="732893" cy="49250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6249" l="-413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3161297" y="2516191"/>
            <a:ext cx="902811" cy="4925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702" l="-405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1684589" y="3234649"/>
            <a:ext cx="7553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6</a:t>
            </a:r>
            <a:endParaRPr b="0" baseline="3000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965617" y="4170617"/>
            <a:ext cx="237597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 would halve.  n = 1.5</a:t>
            </a:r>
            <a:endParaRPr b="0" baseline="3000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6813872" y="1919286"/>
            <a:ext cx="64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9</a:t>
            </a:r>
            <a:endParaRPr b="0" baseline="3000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238797" y="1531153"/>
            <a:ext cx="763500" cy="492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4999" l="-399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6814709" y="2257965"/>
            <a:ext cx="64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x = 6</a:t>
            </a:r>
            <a:endParaRPr b="0" baseline="3000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8119311" y="3573203"/>
            <a:ext cx="779400" cy="5430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1123" l="-468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