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C949FB-02AB-438A-ABB9-6FF666B29AAE}">
  <a:tblStyle styleId="{3EC949FB-02AB-438A-ABB9-6FF666B29A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815d10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815d10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cfe39fc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dcfe39f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cfe39fca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dcfe39fc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cfe39fca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8dcfe39fc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cfe39fca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dcfe39fc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794000" y="4524000"/>
            <a:ext cx="1645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Length and measurement application 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Miss Hill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1543051" y="31590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500"/>
          </a:p>
        </p:txBody>
      </p:sp>
      <p:sp>
        <p:nvSpPr>
          <p:cNvPr id="89" name="Google Shape;89;p15"/>
          <p:cNvSpPr txBox="1"/>
          <p:nvPr/>
        </p:nvSpPr>
        <p:spPr>
          <a:xfrm>
            <a:off x="468775" y="2106700"/>
            <a:ext cx="169011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What unit of measurement would you use to measure these real life objects? Millimetres, centimetres or metres?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228375" y="4594988"/>
            <a:ext cx="3389400" cy="111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Fingernail 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983575" y="4594988"/>
            <a:ext cx="3389400" cy="111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Pencil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8738775" y="4594988"/>
            <a:ext cx="3389400" cy="111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Rubber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2493975" y="4578113"/>
            <a:ext cx="3389400" cy="111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Height of a Fridge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15752950" y="8595000"/>
            <a:ext cx="5047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White Rose Maths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00" y="948788"/>
            <a:ext cx="10255301" cy="27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04662"/>
            <a:ext cx="10264706" cy="27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898" y="6549854"/>
            <a:ext cx="9699331" cy="27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10998300" y="2151875"/>
            <a:ext cx="7289700" cy="6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Three children measured the same toy car.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Eva says that the car is 6 cm and 5 mm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Dexter says the car is 5 cm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Annie says the car is 4 cm 5 mm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Who is correct? Who is incorrect? Explain why.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917950" y="114550"/>
            <a:ext cx="150054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5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336201" y="20050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5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6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917950" y="1474013"/>
            <a:ext cx="136446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Match the equivalent measurements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2" name="Google Shape;112;p17"/>
          <p:cNvGraphicFramePr/>
          <p:nvPr/>
        </p:nvGraphicFramePr>
        <p:xfrm>
          <a:off x="796975" y="263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{3EC949FB-02AB-438A-ABB9-6FF666B29AAE}</a:tableStyleId>
              </a:tblPr>
              <a:tblGrid>
                <a:gridCol w="4626150"/>
              </a:tblGrid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 cm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5m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300 cm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2cm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3" name="Google Shape;113;p17"/>
          <p:cNvGraphicFramePr/>
          <p:nvPr/>
        </p:nvGraphicFramePr>
        <p:xfrm>
          <a:off x="6360288" y="263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{3EC949FB-02AB-438A-ABB9-6FF666B29AAE}</a:tableStyleId>
              </a:tblPr>
              <a:tblGrid>
                <a:gridCol w="4452650"/>
              </a:tblGrid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mm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500 cm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metres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117201" y="229313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5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6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293150" y="2105575"/>
            <a:ext cx="16600800" cy="20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Four friends are growing sunflowers.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Lottie’s flower is 10 cm and 3 mm tall.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Olly’s   flower  is 100 mm tall.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Dayna’s flower  is 110 mm tall.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Annabel’s flower is 10 cm 4 mm tall. Order the children’s flowers in descending order.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