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93e886995c_0_16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g93e886995c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d32e500ab_0_2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d32e500ab_0_2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d1f9fef8f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8d1f9fef8f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d1f9fef8f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d1f9fef8f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title"/>
          </p:nvPr>
        </p:nvSpPr>
        <p:spPr>
          <a:xfrm>
            <a:off x="458100" y="451150"/>
            <a:ext cx="6549600" cy="8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B3241"/>
                </a:solidFill>
              </a:rPr>
              <a:t>LO: To find key information within the text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B3241"/>
                </a:solidFill>
              </a:rPr>
              <a:t>Lesson 5 of 10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5" name="Google Shape;125;p26"/>
          <p:cNvSpPr txBox="1"/>
          <p:nvPr>
            <p:ph idx="1" type="body"/>
          </p:nvPr>
        </p:nvSpPr>
        <p:spPr>
          <a:xfrm>
            <a:off x="458100" y="1275850"/>
            <a:ext cx="6089100" cy="24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B3241"/>
                </a:solidFill>
              </a:rPr>
              <a:t>English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6" name="Google Shape;126;p26"/>
          <p:cNvSpPr txBox="1"/>
          <p:nvPr/>
        </p:nvSpPr>
        <p:spPr>
          <a:xfrm>
            <a:off x="458975" y="4230250"/>
            <a:ext cx="21408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Miss Toole</a:t>
            </a:r>
            <a:endParaRPr b="0" i="0" sz="18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2" name="Google Shape;132;p27"/>
          <p:cNvSpPr txBox="1"/>
          <p:nvPr/>
        </p:nvSpPr>
        <p:spPr>
          <a:xfrm>
            <a:off x="356325" y="1773000"/>
            <a:ext cx="8431200" cy="1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Pirate Pete spent his days alone as all his fellow pirates and family had died in a terrible disaster whilst sailing the seven seas.  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8" name="Google Shape;138;p28"/>
          <p:cNvSpPr txBox="1"/>
          <p:nvPr/>
        </p:nvSpPr>
        <p:spPr>
          <a:xfrm>
            <a:off x="228625" y="1033125"/>
            <a:ext cx="8009700" cy="30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Pirate Pete searched and searched until he saw fresh footprints in the sand. He followed the footprints to a cave where he saw the treasure map poking out of Captain Stumpfoot’s jacket.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9"/>
          <p:cNvSpPr txBox="1"/>
          <p:nvPr/>
        </p:nvSpPr>
        <p:spPr>
          <a:xfrm>
            <a:off x="302313" y="917200"/>
            <a:ext cx="7876200" cy="30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Just as Pirate Pete stopped beneath a palm tree he noticed a big, red cross upon the tree. Pirate Pete started to dig down and finally found the golden treasure chest.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29"/>
          <p:cNvSpPr txBox="1"/>
          <p:nvPr/>
        </p:nvSpPr>
        <p:spPr>
          <a:xfrm>
            <a:off x="302325" y="3644800"/>
            <a:ext cx="8078400" cy="6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© Storytelling Schools (2014) 147 Traditional Stories for Primary Children to Retell, by Chris Smith, courtesy of Hawthorn Press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