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D906D8A-E47A-49D1-8491-E84DC56E0801}">
  <a:tblStyle styleId="{FD906D8A-E47A-49D1-8491-E84DC56E080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e45a9f73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e45a9f7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f605f1392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f605f1392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Introduce self and brief overview of the lesson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f605f1392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f605f1392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49050" y="7939001"/>
            <a:ext cx="78711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81" name="Google Shape;81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2">
  <p:cSld name="Main point_1">
    <p:bg>
      <p:bgPr>
        <a:solidFill>
          <a:schemeClr val="accent2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85" name="Google Shape;85;p15"/>
          <p:cNvSpPr txBox="1"/>
          <p:nvPr>
            <p:ph idx="1" type="subTitle"/>
          </p:nvPr>
        </p:nvSpPr>
        <p:spPr>
          <a:xfrm>
            <a:off x="949050" y="7939001"/>
            <a:ext cx="78711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86" name="Google Shape;86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Applying addition and subtraction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 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4" name="Google Shape;94;p16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Harris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Google Shape;100;p17"/>
          <p:cNvGraphicFramePr/>
          <p:nvPr/>
        </p:nvGraphicFramePr>
        <p:xfrm>
          <a:off x="152400" y="1371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{FD906D8A-E47A-49D1-8491-E84DC56E0801}</a:tableStyleId>
              </a:tblPr>
              <a:tblGrid>
                <a:gridCol w="2652025"/>
                <a:gridCol w="3048775"/>
              </a:tblGrid>
              <a:tr h="1471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Object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Weight on Jupiter (N)</a:t>
                      </a:r>
                      <a:endParaRPr b="1"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36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Human</a:t>
                      </a:r>
                      <a:endParaRPr b="1" sz="3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187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19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Elephant</a:t>
                      </a:r>
                      <a:endParaRPr b="1" sz="3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18720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36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Rhino</a:t>
                      </a:r>
                      <a:endParaRPr b="1" sz="3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7800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36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Dog</a:t>
                      </a:r>
                      <a:endParaRPr b="1" sz="3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78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36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Zebra</a:t>
                      </a:r>
                      <a:endParaRPr b="1" sz="3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936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36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Cat</a:t>
                      </a:r>
                      <a:endParaRPr b="1" sz="36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3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1" name="Google Shape;101;p17"/>
          <p:cNvSpPr txBox="1"/>
          <p:nvPr/>
        </p:nvSpPr>
        <p:spPr>
          <a:xfrm>
            <a:off x="152400" y="7877800"/>
            <a:ext cx="146928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What is the total weight on Jupiter of all of the animals listed?</a:t>
            </a:r>
            <a:r>
              <a:rPr lang="en-GB" sz="2400"/>
              <a:t> </a:t>
            </a:r>
            <a:endParaRPr sz="2400"/>
          </a:p>
        </p:txBody>
      </p:sp>
      <p:sp>
        <p:nvSpPr>
          <p:cNvPr id="102" name="Google Shape;102;p17"/>
          <p:cNvSpPr txBox="1"/>
          <p:nvPr/>
        </p:nvSpPr>
        <p:spPr>
          <a:xfrm>
            <a:off x="6356075" y="1371600"/>
            <a:ext cx="8767500" cy="90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Montserrat"/>
                <a:ea typeface="Montserrat"/>
                <a:cs typeface="Montserrat"/>
                <a:sym typeface="Montserrat"/>
              </a:rPr>
              <a:t>Show two different ways of solving this word problem. </a:t>
            </a:r>
            <a:endParaRPr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205575" y="266500"/>
            <a:ext cx="8767500" cy="9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learning -Task 1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9" name="Google Shape;109;p18"/>
          <p:cNvGraphicFramePr/>
          <p:nvPr/>
        </p:nvGraphicFramePr>
        <p:xfrm>
          <a:off x="357975" y="178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{FD906D8A-E47A-49D1-8491-E84DC56E0801}</a:tableStyleId>
              </a:tblPr>
              <a:tblGrid>
                <a:gridCol w="2245650"/>
                <a:gridCol w="2355175"/>
                <a:gridCol w="2574275"/>
                <a:gridCol w="2793350"/>
              </a:tblGrid>
              <a:tr h="1592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Object</a:t>
                      </a:r>
                      <a:endParaRPr b="1" sz="2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Weight on Earth (N)</a:t>
                      </a:r>
                      <a:endParaRPr b="1" sz="2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Weight on Jupiter (N)</a:t>
                      </a:r>
                      <a:endParaRPr b="1" sz="2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Weight on Venus (N)</a:t>
                      </a:r>
                      <a:endParaRPr b="1" sz="2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2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Human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72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187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65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2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Elephant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7200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18720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6480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2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Rhino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3000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7800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2700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2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Dog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78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27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2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Zebra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936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324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2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Cat</a:t>
                      </a:r>
                      <a:endParaRPr b="1" sz="2800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0" name="Google Shape;110;p18"/>
          <p:cNvSpPr txBox="1"/>
          <p:nvPr/>
        </p:nvSpPr>
        <p:spPr>
          <a:xfrm>
            <a:off x="357975" y="418900"/>
            <a:ext cx="9110100" cy="9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learning - Task 2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10615525" y="412825"/>
            <a:ext cx="7672500" cy="5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What is the difference between an elephant’s weight on Venus and Jupiter?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On Jupiter, what would the combined weight be of a zebra, a rhino and a cat?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If a hippo weighs 9276 N more on Jupiter than the combined weight of a zebra and a dog, how much does the hippo weigh?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