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0wgA3nxdkGcovy8pYhNZr4BhD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22" Type="http://customschemas.google.com/relationships/presentationmetadata" Target="meta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ada6ed2d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8dada6ed2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dada6ed2d_0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8dada6ed2d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ada6ed2d_0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8dada6ed2d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dada6ed2d_0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8dada6ed2d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19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19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9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33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5" name="Google Shape;65;p35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8bd6363bd6_0_32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5" name="Google Shape;25;g8bd6363bd6_0_32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g8bd6363bd6_0_3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" name="Google Shape;29;p2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30" name="Google Shape;30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9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1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2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8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>
            <p:ph idx="4294967295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400">
                <a:solidFill>
                  <a:schemeClr val="dk2"/>
                </a:solidFill>
              </a:rPr>
              <a:t>Mathematics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83" name="Google Shape;83;p1"/>
          <p:cNvSpPr txBox="1"/>
          <p:nvPr>
            <p:ph idx="4294967295" type="subTitle"/>
          </p:nvPr>
        </p:nvSpPr>
        <p:spPr>
          <a:xfrm>
            <a:off x="353467" y="5386042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1800">
                <a:solidFill>
                  <a:schemeClr val="dk2"/>
                </a:solidFill>
              </a:rPr>
              <a:t>Mr Kelsall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353468" y="2988450"/>
            <a:ext cx="98769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Reading angles on a protractor part 1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ada6ed2d_0_119"/>
          <p:cNvSpPr txBox="1"/>
          <p:nvPr/>
        </p:nvSpPr>
        <p:spPr>
          <a:xfrm>
            <a:off x="7249100" y="1981825"/>
            <a:ext cx="3595200" cy="2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						   b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c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	d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g8dada6ed2d_0_11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1" name="Google Shape;91;g8dada6ed2d_0_119"/>
          <p:cNvSpPr/>
          <p:nvPr/>
        </p:nvSpPr>
        <p:spPr>
          <a:xfrm>
            <a:off x="398275" y="303100"/>
            <a:ext cx="87567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angle notation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g8dada6ed2d_0_119"/>
          <p:cNvSpPr txBox="1"/>
          <p:nvPr/>
        </p:nvSpPr>
        <p:spPr>
          <a:xfrm>
            <a:off x="654500" y="3903125"/>
            <a:ext cx="2511900" cy="28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abc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∠abc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∡abc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3" name="Google Shape;93;g8dada6ed2d_0_119"/>
          <p:cNvCxnSpPr/>
          <p:nvPr/>
        </p:nvCxnSpPr>
        <p:spPr>
          <a:xfrm rot="5400000">
            <a:off x="2493843" y="1180032"/>
            <a:ext cx="696600" cy="20493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g8dada6ed2d_0_119"/>
          <p:cNvCxnSpPr/>
          <p:nvPr/>
        </p:nvCxnSpPr>
        <p:spPr>
          <a:xfrm flipH="1" rot="-5400000">
            <a:off x="852993" y="1575157"/>
            <a:ext cx="763500" cy="12456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g8dada6ed2d_0_119"/>
          <p:cNvSpPr/>
          <p:nvPr/>
        </p:nvSpPr>
        <p:spPr>
          <a:xfrm rot="-6370335">
            <a:off x="1745102" y="2152346"/>
            <a:ext cx="252247" cy="418251"/>
          </a:xfrm>
          <a:custGeom>
            <a:rect b="b" l="l" r="r" t="t"/>
            <a:pathLst>
              <a:path extrusionOk="0" h="24645" w="16068">
                <a:moveTo>
                  <a:pt x="2143" y="0"/>
                </a:moveTo>
                <a:cubicBezTo>
                  <a:pt x="6405" y="1064"/>
                  <a:pt x="10277" y="3455"/>
                  <a:pt x="13931" y="5893"/>
                </a:cubicBezTo>
                <a:cubicBezTo>
                  <a:pt x="17213" y="8082"/>
                  <a:pt x="15959" y="13853"/>
                  <a:pt x="15002" y="17680"/>
                </a:cubicBezTo>
                <a:cubicBezTo>
                  <a:pt x="13664" y="23029"/>
                  <a:pt x="5513" y="24645"/>
                  <a:pt x="0" y="24645"/>
                </a:cubicBezTo>
              </a:path>
            </a:pathLst>
          </a:cu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g8dada6ed2d_0_119"/>
          <p:cNvCxnSpPr/>
          <p:nvPr/>
        </p:nvCxnSpPr>
        <p:spPr>
          <a:xfrm rot="5400000">
            <a:off x="3169543" y="2656282"/>
            <a:ext cx="696600" cy="20493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g8dada6ed2d_0_119"/>
          <p:cNvCxnSpPr/>
          <p:nvPr/>
        </p:nvCxnSpPr>
        <p:spPr>
          <a:xfrm flipH="1" rot="-5400000">
            <a:off x="1528693" y="3051407"/>
            <a:ext cx="763500" cy="12456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g8dada6ed2d_0_119"/>
          <p:cNvSpPr txBox="1"/>
          <p:nvPr/>
        </p:nvSpPr>
        <p:spPr>
          <a:xfrm>
            <a:off x="2344750" y="3292450"/>
            <a:ext cx="471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9" name="Google Shape;99;g8dada6ed2d_0_119"/>
          <p:cNvCxnSpPr/>
          <p:nvPr/>
        </p:nvCxnSpPr>
        <p:spPr>
          <a:xfrm rot="5400000">
            <a:off x="6116543" y="1046707"/>
            <a:ext cx="696600" cy="20493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g8dada6ed2d_0_119"/>
          <p:cNvCxnSpPr/>
          <p:nvPr/>
        </p:nvCxnSpPr>
        <p:spPr>
          <a:xfrm flipH="1" rot="-5400000">
            <a:off x="4475693" y="1441832"/>
            <a:ext cx="763500" cy="12456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g8dada6ed2d_0_119"/>
          <p:cNvSpPr/>
          <p:nvPr/>
        </p:nvSpPr>
        <p:spPr>
          <a:xfrm rot="-6370335">
            <a:off x="5367802" y="2019021"/>
            <a:ext cx="252247" cy="418251"/>
          </a:xfrm>
          <a:custGeom>
            <a:rect b="b" l="l" r="r" t="t"/>
            <a:pathLst>
              <a:path extrusionOk="0" h="24645" w="16068">
                <a:moveTo>
                  <a:pt x="2143" y="0"/>
                </a:moveTo>
                <a:cubicBezTo>
                  <a:pt x="6405" y="1064"/>
                  <a:pt x="10277" y="3455"/>
                  <a:pt x="13931" y="5893"/>
                </a:cubicBezTo>
                <a:cubicBezTo>
                  <a:pt x="17213" y="8082"/>
                  <a:pt x="15959" y="13853"/>
                  <a:pt x="15002" y="17680"/>
                </a:cubicBezTo>
                <a:cubicBezTo>
                  <a:pt x="13664" y="23029"/>
                  <a:pt x="5513" y="24645"/>
                  <a:pt x="0" y="24645"/>
                </a:cubicBezTo>
              </a:path>
            </a:pathLst>
          </a:cu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8dada6ed2d_0_119"/>
          <p:cNvSpPr txBox="1"/>
          <p:nvPr/>
        </p:nvSpPr>
        <p:spPr>
          <a:xfrm>
            <a:off x="5257975" y="1441925"/>
            <a:ext cx="471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3" name="Google Shape;103;g8dada6ed2d_0_119"/>
          <p:cNvCxnSpPr/>
          <p:nvPr/>
        </p:nvCxnSpPr>
        <p:spPr>
          <a:xfrm rot="5400000">
            <a:off x="6442493" y="4078407"/>
            <a:ext cx="696600" cy="20493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" name="Google Shape;104;g8dada6ed2d_0_119"/>
          <p:cNvCxnSpPr/>
          <p:nvPr/>
        </p:nvCxnSpPr>
        <p:spPr>
          <a:xfrm flipH="1" rot="-5400000">
            <a:off x="4801643" y="4473532"/>
            <a:ext cx="763500" cy="12456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g8dada6ed2d_0_119"/>
          <p:cNvSpPr/>
          <p:nvPr/>
        </p:nvSpPr>
        <p:spPr>
          <a:xfrm rot="-6370335">
            <a:off x="5693752" y="5050721"/>
            <a:ext cx="252247" cy="418251"/>
          </a:xfrm>
          <a:custGeom>
            <a:rect b="b" l="l" r="r" t="t"/>
            <a:pathLst>
              <a:path extrusionOk="0" h="24645" w="16068">
                <a:moveTo>
                  <a:pt x="2143" y="0"/>
                </a:moveTo>
                <a:cubicBezTo>
                  <a:pt x="6405" y="1064"/>
                  <a:pt x="10277" y="3455"/>
                  <a:pt x="13931" y="5893"/>
                </a:cubicBezTo>
                <a:cubicBezTo>
                  <a:pt x="17213" y="8082"/>
                  <a:pt x="15959" y="13853"/>
                  <a:pt x="15002" y="17680"/>
                </a:cubicBezTo>
                <a:cubicBezTo>
                  <a:pt x="13664" y="23029"/>
                  <a:pt x="5513" y="24645"/>
                  <a:pt x="0" y="24645"/>
                </a:cubicBezTo>
              </a:path>
            </a:pathLst>
          </a:cu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8dada6ed2d_0_119"/>
          <p:cNvSpPr txBox="1"/>
          <p:nvPr/>
        </p:nvSpPr>
        <p:spPr>
          <a:xfrm>
            <a:off x="4348900" y="4163175"/>
            <a:ext cx="3595200" cy="16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						   b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c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7" name="Google Shape;107;g8dada6ed2d_0_119"/>
          <p:cNvCxnSpPr/>
          <p:nvPr/>
        </p:nvCxnSpPr>
        <p:spPr>
          <a:xfrm rot="5400000">
            <a:off x="9342693" y="1897057"/>
            <a:ext cx="696600" cy="20493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g8dada6ed2d_0_119"/>
          <p:cNvCxnSpPr/>
          <p:nvPr/>
        </p:nvCxnSpPr>
        <p:spPr>
          <a:xfrm flipH="1" rot="-5400000">
            <a:off x="7701843" y="2292182"/>
            <a:ext cx="763500" cy="12456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g8dada6ed2d_0_119"/>
          <p:cNvSpPr/>
          <p:nvPr/>
        </p:nvSpPr>
        <p:spPr>
          <a:xfrm rot="-6370335">
            <a:off x="8593952" y="2869371"/>
            <a:ext cx="252247" cy="418251"/>
          </a:xfrm>
          <a:custGeom>
            <a:rect b="b" l="l" r="r" t="t"/>
            <a:pathLst>
              <a:path extrusionOk="0" h="24645" w="16068">
                <a:moveTo>
                  <a:pt x="2143" y="0"/>
                </a:moveTo>
                <a:cubicBezTo>
                  <a:pt x="6405" y="1064"/>
                  <a:pt x="10277" y="3455"/>
                  <a:pt x="13931" y="5893"/>
                </a:cubicBezTo>
                <a:cubicBezTo>
                  <a:pt x="17213" y="8082"/>
                  <a:pt x="15959" y="13853"/>
                  <a:pt x="15002" y="17680"/>
                </a:cubicBezTo>
                <a:cubicBezTo>
                  <a:pt x="13664" y="23029"/>
                  <a:pt x="5513" y="24645"/>
                  <a:pt x="0" y="24645"/>
                </a:cubicBezTo>
              </a:path>
            </a:pathLst>
          </a:cu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g8dada6ed2d_0_119"/>
          <p:cNvCxnSpPr/>
          <p:nvPr/>
        </p:nvCxnSpPr>
        <p:spPr>
          <a:xfrm rot="10800000">
            <a:off x="8709075" y="3272225"/>
            <a:ext cx="346800" cy="13218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8dada6ed2d_0_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890600"/>
            <a:ext cx="8023951" cy="3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8dada6ed2d_0_148"/>
          <p:cNvSpPr txBox="1"/>
          <p:nvPr/>
        </p:nvSpPr>
        <p:spPr>
          <a:xfrm>
            <a:off x="8609675" y="1625650"/>
            <a:ext cx="3585900" cy="3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Read the measurements off the protractor below.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g8dada6ed2d_0_14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18" name="Google Shape;118;g8dada6ed2d_0_148"/>
          <p:cNvSpPr/>
          <p:nvPr/>
        </p:nvSpPr>
        <p:spPr>
          <a:xfrm>
            <a:off x="398275" y="303100"/>
            <a:ext cx="1179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reading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g8dada6ed2d_0_148"/>
          <p:cNvPicPr preferRelativeResize="0"/>
          <p:nvPr/>
        </p:nvPicPr>
        <p:blipFill rotWithShape="1">
          <a:blip r:embed="rId4">
            <a:alphaModFix/>
          </a:blip>
          <a:srcRect b="78987" l="0" r="0" t="0"/>
          <a:stretch/>
        </p:blipFill>
        <p:spPr>
          <a:xfrm>
            <a:off x="611950" y="4562125"/>
            <a:ext cx="10125075" cy="46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8dada6ed2d_0_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890600"/>
            <a:ext cx="8023951" cy="3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8dada6ed2d_0_156"/>
          <p:cNvSpPr txBox="1"/>
          <p:nvPr/>
        </p:nvSpPr>
        <p:spPr>
          <a:xfrm>
            <a:off x="8609675" y="1625650"/>
            <a:ext cx="3585900" cy="3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Read the measurements off the protractor below.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g8dada6ed2d_0_15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27" name="Google Shape;127;g8dada6ed2d_0_156"/>
          <p:cNvSpPr/>
          <p:nvPr/>
        </p:nvSpPr>
        <p:spPr>
          <a:xfrm>
            <a:off x="398275" y="303100"/>
            <a:ext cx="1179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reading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g8dada6ed2d_0_156"/>
          <p:cNvPicPr preferRelativeResize="0"/>
          <p:nvPr/>
        </p:nvPicPr>
        <p:blipFill rotWithShape="1">
          <a:blip r:embed="rId4">
            <a:alphaModFix/>
          </a:blip>
          <a:srcRect b="78987" l="0" r="0" t="0"/>
          <a:stretch/>
        </p:blipFill>
        <p:spPr>
          <a:xfrm>
            <a:off x="611950" y="4562125"/>
            <a:ext cx="10125075" cy="46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8dada6ed2d_0_156"/>
          <p:cNvSpPr txBox="1"/>
          <p:nvPr/>
        </p:nvSpPr>
        <p:spPr>
          <a:xfrm>
            <a:off x="578225" y="5420300"/>
            <a:ext cx="10192500" cy="9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arenR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22° 		  2) 20° 			3) 40° 		   4) 76° 		 5) 45° 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8dada6ed2d_0_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890600"/>
            <a:ext cx="8899800" cy="40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8dada6ed2d_0_168"/>
          <p:cNvSpPr txBox="1"/>
          <p:nvPr/>
        </p:nvSpPr>
        <p:spPr>
          <a:xfrm>
            <a:off x="9017175" y="1625650"/>
            <a:ext cx="3174600" cy="3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Read the measurements off the protractor below.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g8dada6ed2d_0_16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37" name="Google Shape;137;g8dada6ed2d_0_168"/>
          <p:cNvSpPr/>
          <p:nvPr/>
        </p:nvSpPr>
        <p:spPr>
          <a:xfrm>
            <a:off x="398275" y="303100"/>
            <a:ext cx="1179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8" name="Google Shape;138;g8dada6ed2d_0_168"/>
          <p:cNvPicPr preferRelativeResize="0"/>
          <p:nvPr/>
        </p:nvPicPr>
        <p:blipFill rotWithShape="1">
          <a:blip r:embed="rId4">
            <a:alphaModFix/>
          </a:blip>
          <a:srcRect b="0" l="0" r="0" t="21010"/>
          <a:stretch/>
        </p:blipFill>
        <p:spPr>
          <a:xfrm>
            <a:off x="611950" y="4880350"/>
            <a:ext cx="10939224" cy="119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8dada6ed2d_0_168"/>
          <p:cNvSpPr txBox="1"/>
          <p:nvPr/>
        </p:nvSpPr>
        <p:spPr>
          <a:xfrm>
            <a:off x="1458050" y="6258500"/>
            <a:ext cx="5081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GB" sz="11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Source of all images : Mr Kelsall</a:t>
            </a:r>
            <a:r>
              <a:rPr lang="en-GB" sz="1150">
                <a:solidFill>
                  <a:srgbClr val="434343"/>
                </a:solidFill>
              </a:rPr>
              <a:t>;</a:t>
            </a:r>
            <a:r>
              <a:rPr b="0" i="0" lang="en-GB" sz="11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Oak National Academy &amp; </a:t>
            </a:r>
            <a:r>
              <a:rPr lang="en-GB" sz="1150">
                <a:solidFill>
                  <a:srgbClr val="434343"/>
                </a:solidFill>
              </a:rPr>
              <a:t>10ticks.co.uk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2020-07-05T17:07:10Z</dcterms:created>
  <dc:creator>Kate Jones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0x010100B7C0E96CC80EDF4AA310D34069281DD6</vt:lpwstr>
  </property>
</Properties>
</file>