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530a4029ba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g530a4029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74300" y="1825250"/>
            <a:ext cx="7960800" cy="10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2800">
                <a:solidFill>
                  <a:srgbClr val="4A3142"/>
                </a:solidFill>
              </a:rPr>
              <a:t>Substitute a negative term into a formula</a:t>
            </a:r>
            <a:endParaRPr sz="2800">
              <a:solidFill>
                <a:srgbClr val="4A314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74300" y="44450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A3142"/>
                </a:solidFill>
              </a:rPr>
              <a:t>Maths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A3142"/>
                </a:solidFill>
              </a:rPr>
              <a:t>Miss Davies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Substitute a negative term into a formula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924805"/>
            <a:ext cx="3891600" cy="38523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When a = -5, b = 3 and c = -2 find the value for the expressions.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5a			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5a + 10c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2(a + c)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c(5 + a)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9(b – c)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ab – c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a</a:t>
            </a:r>
            <a:r>
              <a:rPr baseline="30000" lang="en-GB"/>
              <a:t>2</a:t>
            </a:r>
            <a:r>
              <a:rPr lang="en-GB"/>
              <a:t> + b	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/>
              <a:t>-2(a</a:t>
            </a:r>
            <a:r>
              <a:rPr baseline="30000" lang="en-GB"/>
              <a:t>2</a:t>
            </a:r>
            <a:r>
              <a:rPr lang="en-GB"/>
              <a:t> + b)		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830450" y="924805"/>
            <a:ext cx="3816116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Use the formula y = 4f – 7 to complete the questions.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Find the value of y when f = -2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Find the value of r when y = -17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Use the formula X = -3(a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+ b) to complete the questions.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Find the value of X when a = -4 and b = 8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Find the value of a when X = -60, and b = -5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47" name="Google Shape;47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Substitute a negative term into a formula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458975" y="924805"/>
            <a:ext cx="3891600" cy="38523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When a = -5, b = 3 and c = -2 find the value for the expressions.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5a			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5a + 10c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2(a + c)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c(5 + a)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9(b – c)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ab – c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a</a:t>
            </a:r>
            <a:r>
              <a:rPr baseline="30000" lang="en-GB"/>
              <a:t>2</a:t>
            </a:r>
            <a:r>
              <a:rPr lang="en-GB"/>
              <a:t> + b	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/>
              <a:t>-2(a</a:t>
            </a:r>
            <a:r>
              <a:rPr baseline="30000" lang="en-GB"/>
              <a:t>2</a:t>
            </a:r>
            <a:r>
              <a:rPr lang="en-GB"/>
              <a:t> + b)		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56" name="Google Shape;56;p9"/>
          <p:cNvSpPr txBox="1"/>
          <p:nvPr/>
        </p:nvSpPr>
        <p:spPr>
          <a:xfrm>
            <a:off x="4830450" y="924805"/>
            <a:ext cx="3816116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Use the formula y = 4f – 7 to complete the questions.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Find the value of y when f = -2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Find the value of r when y = -17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Use the formula X = -3(a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+ b) to complete the questions.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Find the value of X when a = -4 and b = 8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Find the value of a when X = -60, and b = -5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9"/>
          <p:cNvSpPr txBox="1"/>
          <p:nvPr/>
        </p:nvSpPr>
        <p:spPr>
          <a:xfrm>
            <a:off x="2061049" y="1741017"/>
            <a:ext cx="62910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-25</a:t>
            </a:r>
            <a:endParaRPr/>
          </a:p>
        </p:txBody>
      </p:sp>
      <p:sp>
        <p:nvSpPr>
          <p:cNvPr id="58" name="Google Shape;58;p9"/>
          <p:cNvSpPr txBox="1"/>
          <p:nvPr/>
        </p:nvSpPr>
        <p:spPr>
          <a:xfrm>
            <a:off x="2061049" y="2025091"/>
            <a:ext cx="62910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-45</a:t>
            </a:r>
            <a:endParaRPr/>
          </a:p>
        </p:txBody>
      </p:sp>
      <p:sp>
        <p:nvSpPr>
          <p:cNvPr id="59" name="Google Shape;59;p9"/>
          <p:cNvSpPr txBox="1"/>
          <p:nvPr/>
        </p:nvSpPr>
        <p:spPr>
          <a:xfrm>
            <a:off x="2061049" y="2359576"/>
            <a:ext cx="62910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-14</a:t>
            </a:r>
            <a:endParaRPr/>
          </a:p>
        </p:txBody>
      </p:sp>
      <p:sp>
        <p:nvSpPr>
          <p:cNvPr id="60" name="Google Shape;60;p9"/>
          <p:cNvSpPr txBox="1"/>
          <p:nvPr/>
        </p:nvSpPr>
        <p:spPr>
          <a:xfrm>
            <a:off x="2061049" y="2681708"/>
            <a:ext cx="62910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/>
          </a:p>
        </p:txBody>
      </p:sp>
      <p:sp>
        <p:nvSpPr>
          <p:cNvPr id="61" name="Google Shape;61;p9"/>
          <p:cNvSpPr txBox="1"/>
          <p:nvPr/>
        </p:nvSpPr>
        <p:spPr>
          <a:xfrm>
            <a:off x="2061049" y="2999771"/>
            <a:ext cx="62910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45</a:t>
            </a:r>
            <a:endParaRPr/>
          </a:p>
        </p:txBody>
      </p:sp>
      <p:sp>
        <p:nvSpPr>
          <p:cNvPr id="62" name="Google Shape;62;p9"/>
          <p:cNvSpPr txBox="1"/>
          <p:nvPr/>
        </p:nvSpPr>
        <p:spPr>
          <a:xfrm>
            <a:off x="2061049" y="3321903"/>
            <a:ext cx="62910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-13</a:t>
            </a:r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2044582" y="3648308"/>
            <a:ext cx="62910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28</a:t>
            </a:r>
            <a:endParaRPr/>
          </a:p>
        </p:txBody>
      </p:sp>
      <p:sp>
        <p:nvSpPr>
          <p:cNvPr id="64" name="Google Shape;64;p9"/>
          <p:cNvSpPr txBox="1"/>
          <p:nvPr/>
        </p:nvSpPr>
        <p:spPr>
          <a:xfrm>
            <a:off x="2028115" y="3932382"/>
            <a:ext cx="62910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-56</a:t>
            </a:r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6738508" y="4012400"/>
            <a:ext cx="1575824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= 5 or -5</a:t>
            </a:r>
            <a:endParaRPr/>
          </a:p>
        </p:txBody>
      </p:sp>
      <p:sp>
        <p:nvSpPr>
          <p:cNvPr id="66" name="Google Shape;66;p9"/>
          <p:cNvSpPr txBox="1"/>
          <p:nvPr/>
        </p:nvSpPr>
        <p:spPr>
          <a:xfrm>
            <a:off x="6795956" y="1756078"/>
            <a:ext cx="1575824" cy="4124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y = -15</a:t>
            </a:r>
            <a:endParaRPr/>
          </a:p>
        </p:txBody>
      </p:sp>
      <p:sp>
        <p:nvSpPr>
          <p:cNvPr id="67" name="Google Shape;67;p9"/>
          <p:cNvSpPr txBox="1"/>
          <p:nvPr/>
        </p:nvSpPr>
        <p:spPr>
          <a:xfrm>
            <a:off x="6738508" y="3405164"/>
            <a:ext cx="1575824" cy="4124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X = -</a:t>
            </a:r>
            <a:r>
              <a:rPr lang="en-GB" sz="16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72</a:t>
            </a:r>
            <a:endParaRPr/>
          </a:p>
        </p:txBody>
      </p:sp>
      <p:sp>
        <p:nvSpPr>
          <p:cNvPr id="68" name="Google Shape;68;p9"/>
          <p:cNvSpPr txBox="1"/>
          <p:nvPr/>
        </p:nvSpPr>
        <p:spPr>
          <a:xfrm>
            <a:off x="6795956" y="2234807"/>
            <a:ext cx="1575824" cy="4124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f = -2.5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