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Read through the text with the students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Read through the text with the students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Read through the text with the students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Read through the text with the students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Dr Clapp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2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Biology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Ecology 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2" name="Google Shape;17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 - answers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934900" y="2199450"/>
            <a:ext cx="13167300" cy="6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how human activities have reduced biodiversity. (2)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Human activities such as increased farming/deforestation/building/quarrying/	waste management/clearing peat bogs take up space which reduces habitat availability (1)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If there is less habitat then it is harder for organisms to survive and so biodiversity decreases (1)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 - answers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934900" y="2809050"/>
            <a:ext cx="13787099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Explain how breeding programs and introducing field margins have increased biodiversity. (2)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Breeding programs have increased biodiversity by increasing the numbers of individuals of endangered species. (1)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Introducing field margins has increased biodiversity by providing more habitats for species to live in. (1)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2018675"/>
            <a:ext cx="12615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the following statements in order to describe the water cycle: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7950" y="5662075"/>
            <a:ext cx="7226100" cy="1536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Evaporation happens from the surface of the water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917950" y="3748925"/>
            <a:ext cx="5082600" cy="1536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Transpiration happens in plants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8446775" y="5662075"/>
            <a:ext cx="8332500" cy="1536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water vapour rises into the atmosphere where clouds form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936800" y="7575225"/>
            <a:ext cx="7749600" cy="880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water vapour condenses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8999975" y="7575225"/>
            <a:ext cx="7226100" cy="880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Water falls as precipitation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267450" y="3748925"/>
            <a:ext cx="11864400" cy="1536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water then runs off the surfaces and collects as ground water or in bodies of water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917950" y="2018675"/>
            <a:ext cx="13201200" cy="43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out the word equations for the following processes and indicate where the carbon is found: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Photosynthesis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Combustion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Respiration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 -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936800" y="1890175"/>
            <a:ext cx="13201200" cy="8805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Evaporation happens from the surface of the water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917950" y="3006488"/>
            <a:ext cx="9369000" cy="8805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Transpiration happens in plants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17950" y="4122825"/>
            <a:ext cx="16227000" cy="9717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water vapour rises into the atmosphere where clouds form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917950" y="5330350"/>
            <a:ext cx="7749600" cy="8805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water vapour condenses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936800" y="6446672"/>
            <a:ext cx="7226100" cy="7614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Water falls as precipitation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917950" y="7443900"/>
            <a:ext cx="11975100" cy="15363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water then runs off the surfaces and collects as ground water or in bodies of water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 -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917950" y="2399675"/>
            <a:ext cx="13201200" cy="5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Photosynthesis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carbon dioxide + water → glucose + oxygen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Combustion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fuel + oxygen → carbon dioxide + water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Respiration</a:t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glucose + oxygen → carbon dioxide + water</a:t>
            </a:r>
            <a:endParaRPr b="1" i="0" sz="4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1257300" y="3108950"/>
            <a:ext cx="21717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7905750" y="3108950"/>
            <a:ext cx="25260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146550" y="5242550"/>
            <a:ext cx="17568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5375900" y="5242550"/>
            <a:ext cx="21717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303025" y="7376150"/>
            <a:ext cx="23850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432700" y="7414600"/>
            <a:ext cx="2171700" cy="7773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2500">
                <a:solidFill>
                  <a:schemeClr val="dk2"/>
                </a:solidFill>
              </a:rPr>
              <a:t>ExamBuilder: OCR, J250/10, Specimen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917950" y="3082100"/>
            <a:ext cx="14306700" cy="5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Gases such as methane and carbon dioxide absorb infrared radiation that is radiated by the Earth's surface. As a result, the Earth's surface is warmed. This is called the greenhouse effect.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at the graph.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show how global temperatures have changes as a result of: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-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factors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-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Anthropogenic factors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-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Natural factors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2500">
                <a:solidFill>
                  <a:schemeClr val="dk2"/>
                </a:solidFill>
              </a:rPr>
              <a:t>ExamBuilder: OCR, J250/10, Specimen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50" y="2305700"/>
            <a:ext cx="9533052" cy="6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0995675" y="3393350"/>
            <a:ext cx="63744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Evaluate the evidence that anthropogenic factors are contributing significantly to global temperature change. (2)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 - answers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2500">
                <a:solidFill>
                  <a:schemeClr val="dk2"/>
                </a:solidFill>
              </a:rPr>
              <a:t>ExamBuilder: OCR, J250/10, Specimen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50" y="2305700"/>
            <a:ext cx="9533052" cy="6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0561325" y="3302300"/>
            <a:ext cx="7475100" cy="55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Global temperatures have increased significantly since around 1975 along with anthropogenic factors (1)</a:t>
            </a:r>
            <a:endParaRPr b="1" i="0" sz="3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However global temperatures have not increased with natural factors (1)</a:t>
            </a:r>
            <a:endParaRPr b="1" i="0" sz="3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934900" y="3266250"/>
            <a:ext cx="131673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how human activities have reduced biodiversity. (2)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"/>
              <a:buAutoNum type="arabicPeriod"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Explain how breeding programs and introducing field margins have increased biodiversity. (2)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