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34443"/>
                </a:solidFill>
              </a:rPr>
              <a:t>Find areas of similar shapes given corresponding lengths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34443"/>
                </a:solidFill>
              </a:rPr>
              <a:t>Maths</a:t>
            </a:r>
            <a:endParaRPr>
              <a:solidFill>
                <a:srgbClr val="4344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443"/>
                </a:solidFill>
              </a:rPr>
              <a:t>Mr Chan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3" y="446400"/>
            <a:ext cx="8685027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Find areas of similar shapes given corresponding lengths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5" y="924805"/>
            <a:ext cx="3971258" cy="39945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Rectangles A and B are similar in each part.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a) Calculate the area of shape B.</a:t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b) Calculate the area of shape B.</a:t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830449" y="924806"/>
            <a:ext cx="3971257" cy="3994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Shape D is similar to shape C.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Work out the area of shape D.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Two similar triangles have heights of 5 cm and 15 cm. The area of the smaller triangle is 10 cm</a:t>
            </a:r>
            <a:r>
              <a:rPr b="0" baseline="3000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Calculate the area of the larger triangle.</a:t>
            </a:r>
            <a:endParaRPr b="0" baseline="3000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 b="0" l="0" r="0" t="9645"/>
          <a:stretch/>
        </p:blipFill>
        <p:spPr>
          <a:xfrm>
            <a:off x="734418" y="1893361"/>
            <a:ext cx="2077793" cy="965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4">
            <a:alphaModFix/>
          </a:blip>
          <a:srcRect b="0" l="0" r="0" t="6159"/>
          <a:stretch/>
        </p:blipFill>
        <p:spPr>
          <a:xfrm>
            <a:off x="734418" y="3344767"/>
            <a:ext cx="2082832" cy="965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 rotWithShape="1">
          <a:blip r:embed="rId5">
            <a:alphaModFix/>
          </a:blip>
          <a:srcRect b="0" l="0" r="0" t="11597"/>
          <a:stretch/>
        </p:blipFill>
        <p:spPr>
          <a:xfrm>
            <a:off x="5415416" y="1612295"/>
            <a:ext cx="2599500" cy="1022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458974" y="446401"/>
            <a:ext cx="8385264" cy="478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Find areas of similar shapes given corresponding lengths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458974" y="924806"/>
            <a:ext cx="4013789" cy="3689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4. Two boxes are mathematically similar.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The smaller box has a surface area of 6600 cm</a:t>
            </a:r>
            <a:r>
              <a:rPr baseline="30000" lang="en-GB"/>
              <a:t>2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Alex says that the larger box will have  twice the surface area 13,200 cm</a:t>
            </a:r>
            <a:r>
              <a:rPr baseline="30000" lang="en-GB"/>
              <a:t>2</a:t>
            </a:r>
            <a:r>
              <a:rPr lang="en-GB"/>
              <a:t>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Show that Alex is wrong.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4830449" y="924806"/>
            <a:ext cx="4013789" cy="4107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Trapezium ABCD has an area of 27 cm</a:t>
            </a:r>
            <a:r>
              <a:rPr b="0" baseline="3000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Work out the area of trapezium CEFD.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pic>
        <p:nvPicPr>
          <p:cNvPr id="53" name="Google Shape;5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6145" y="973587"/>
            <a:ext cx="2419312" cy="1796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2356" y="1526481"/>
            <a:ext cx="2495859" cy="968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0" name="Google Shape;60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458973" y="446400"/>
            <a:ext cx="8685027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Find areas of similar shapes given corresponding lengths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458975" y="924805"/>
            <a:ext cx="3971258" cy="39945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Rectangles A and B are similar in each part.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a) Calculate the area of shape B.</a:t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b) Calculate the area of shape B.</a:t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68" name="Google Shape;68;p10"/>
          <p:cNvSpPr txBox="1"/>
          <p:nvPr/>
        </p:nvSpPr>
        <p:spPr>
          <a:xfrm>
            <a:off x="4830449" y="924806"/>
            <a:ext cx="3971257" cy="3994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Shape D is similar to shape C.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Work out the area of shape D.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Two similar triangles have heights of 5 cm and 15 cm. The area of the smaller triangle is 10 cm</a:t>
            </a:r>
            <a:r>
              <a:rPr b="0" baseline="3000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Calculate the area of the larger triangle.</a:t>
            </a:r>
            <a:endParaRPr b="0" baseline="3000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pic>
        <p:nvPicPr>
          <p:cNvPr id="70" name="Google Shape;70;p10"/>
          <p:cNvPicPr preferRelativeResize="0"/>
          <p:nvPr/>
        </p:nvPicPr>
        <p:blipFill rotWithShape="1">
          <a:blip r:embed="rId3">
            <a:alphaModFix/>
          </a:blip>
          <a:srcRect b="0" l="0" r="0" t="9645"/>
          <a:stretch/>
        </p:blipFill>
        <p:spPr>
          <a:xfrm>
            <a:off x="734418" y="1893361"/>
            <a:ext cx="2077793" cy="965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0"/>
          <p:cNvPicPr preferRelativeResize="0"/>
          <p:nvPr/>
        </p:nvPicPr>
        <p:blipFill rotWithShape="1">
          <a:blip r:embed="rId4">
            <a:alphaModFix/>
          </a:blip>
          <a:srcRect b="0" l="0" r="0" t="6159"/>
          <a:stretch/>
        </p:blipFill>
        <p:spPr>
          <a:xfrm>
            <a:off x="734418" y="3344767"/>
            <a:ext cx="2082832" cy="965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0"/>
          <p:cNvPicPr preferRelativeResize="0"/>
          <p:nvPr/>
        </p:nvPicPr>
        <p:blipFill rotWithShape="1">
          <a:blip r:embed="rId5">
            <a:alphaModFix/>
          </a:blip>
          <a:srcRect b="0" l="0" r="0" t="11597"/>
          <a:stretch/>
        </p:blipFill>
        <p:spPr>
          <a:xfrm>
            <a:off x="5415416" y="1612295"/>
            <a:ext cx="2599500" cy="102286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>
            <a:off x="3235140" y="2583513"/>
            <a:ext cx="91082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60 cm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0"/>
          <p:cNvSpPr/>
          <p:nvPr/>
        </p:nvSpPr>
        <p:spPr>
          <a:xfrm>
            <a:off x="3217466" y="3971916"/>
            <a:ext cx="96532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216 cm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6906683" y="1965509"/>
            <a:ext cx="99578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100 cm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5703866" y="4097124"/>
            <a:ext cx="91082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90 cm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>
            <p:ph type="title"/>
          </p:nvPr>
        </p:nvSpPr>
        <p:spPr>
          <a:xfrm>
            <a:off x="458974" y="446401"/>
            <a:ext cx="8385264" cy="478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Find areas of similar shapes given corresponding lengths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>
            <a:off x="458974" y="924806"/>
            <a:ext cx="4013789" cy="3689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4. Two boxes are mathematically similar.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The smaller box has a surface area of 6600 cm</a:t>
            </a:r>
            <a:r>
              <a:rPr baseline="30000" lang="en-GB"/>
              <a:t>2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Alex says that the larger box will have  twice the surface area 13,200 cm</a:t>
            </a:r>
            <a:r>
              <a:rPr baseline="30000" lang="en-GB"/>
              <a:t>2</a:t>
            </a:r>
            <a:r>
              <a:rPr lang="en-GB"/>
              <a:t>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Show that Alex is wrong.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84" name="Google Shape;84;p11"/>
          <p:cNvSpPr txBox="1"/>
          <p:nvPr/>
        </p:nvSpPr>
        <p:spPr>
          <a:xfrm>
            <a:off x="4830449" y="924806"/>
            <a:ext cx="4013789" cy="4107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Trapezium ABCD has an area of 27 cm</a:t>
            </a:r>
            <a:r>
              <a:rPr b="0" baseline="3000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Work out the area of trapezium CEFD.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6145" y="973587"/>
            <a:ext cx="2419312" cy="1796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2356" y="1526481"/>
            <a:ext cx="2495859" cy="96819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/>
          <p:nvPr/>
        </p:nvSpPr>
        <p:spPr>
          <a:xfrm>
            <a:off x="360589" y="4113027"/>
            <a:ext cx="441819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Length SF = 2	6600 x 2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= 26</a:t>
            </a:r>
            <a:r>
              <a:rPr lang="en-GB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400 cm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4830449" y="3562652"/>
            <a:ext cx="104547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108 cm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