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" name="Google Shape;13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8ed394b72d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" name="Google Shape;202;g8ed394b72d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ed394b72d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g8ed394b72d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8ed394b72d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g8ed394b72d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8ed394b72d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g8ed394b72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8ed394b72d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g8ed394b72d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8ed394b72d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" name="Google Shape;189;g8ed394b72d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8ed394b72d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g8ed394b72d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458975" y="1438150"/>
            <a:ext cx="8226000" cy="18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ontserrat SemiBold"/>
              <a:buNone/>
              <a:defRPr b="0" sz="3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458975" y="445025"/>
            <a:ext cx="8226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2" type="subTitle"/>
          </p:nvPr>
        </p:nvSpPr>
        <p:spPr>
          <a:xfrm>
            <a:off x="458975" y="4105475"/>
            <a:ext cx="3951000" cy="619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000000"/>
                </a:solidFill>
              </a:defRPr>
            </a:lvl2pPr>
            <a:lvl3pPr lvl="2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3pPr>
            <a:lvl4pPr lvl="3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4pPr>
            <a:lvl5pPr lvl="4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5pPr>
            <a:lvl6pPr lvl="5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6pPr>
            <a:lvl7pPr lvl="6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7pPr>
            <a:lvl8pPr lvl="7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8pPr>
            <a:lvl9pPr lvl="8" algn="l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SzPts val="1400"/>
              <a:buNone/>
              <a:defRPr>
                <a:solidFill>
                  <a:srgbClr val="000000"/>
                </a:solidFill>
              </a:defRPr>
            </a:lvl9pPr>
          </a:lstStyle>
          <a:p/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 b="0" l="49" r="59" t="0"/>
          <a:stretch/>
        </p:blipFill>
        <p:spPr>
          <a:xfrm>
            <a:off x="6315803" y="3617748"/>
            <a:ext cx="2359600" cy="128204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>
            <a:off x="8699225" y="4459200"/>
            <a:ext cx="444900" cy="68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ltiple choice options">
  <p:cSld name="TITLE_ONLY_1_1_1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 txBox="1"/>
          <p:nvPr>
            <p:ph type="title"/>
          </p:nvPr>
        </p:nvSpPr>
        <p:spPr>
          <a:xfrm>
            <a:off x="458975" y="445025"/>
            <a:ext cx="66006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2200"/>
              <a:buNone/>
              <a:defRPr>
                <a:solidFill>
                  <a:srgbClr val="4B324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2" name="Google Shape;62;p11"/>
          <p:cNvSpPr txBox="1"/>
          <p:nvPr>
            <p:ph idx="1" type="subTitle"/>
          </p:nvPr>
        </p:nvSpPr>
        <p:spPr>
          <a:xfrm>
            <a:off x="458975" y="1438150"/>
            <a:ext cx="3128400" cy="453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1"/>
          <p:cNvSpPr txBox="1"/>
          <p:nvPr>
            <p:ph idx="2" type="body"/>
          </p:nvPr>
        </p:nvSpPr>
        <p:spPr>
          <a:xfrm>
            <a:off x="458975" y="2070075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17500" lvl="4" marL="228600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5pPr>
            <a:lvl6pPr indent="-317500" lvl="5" marL="27432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6pPr>
            <a:lvl7pPr indent="-317500" lvl="6" marL="32004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7pPr>
            <a:lvl8pPr indent="-317500" lvl="7" marL="365760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8pPr>
            <a:lvl9pPr indent="-317500" lvl="8" marL="411480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1400"/>
              <a:buChar char="–"/>
              <a:defRPr/>
            </a:lvl9pPr>
          </a:lstStyle>
          <a:p/>
        </p:txBody>
      </p:sp>
      <p:sp>
        <p:nvSpPr>
          <p:cNvPr id="64" name="Google Shape;64;p11"/>
          <p:cNvSpPr txBox="1"/>
          <p:nvPr>
            <p:ph idx="3" type="subTitle"/>
          </p:nvPr>
        </p:nvSpPr>
        <p:spPr>
          <a:xfrm>
            <a:off x="4734000" y="1438150"/>
            <a:ext cx="3128400" cy="453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1"/>
          <p:cNvSpPr txBox="1"/>
          <p:nvPr>
            <p:ph idx="4" type="body"/>
          </p:nvPr>
        </p:nvSpPr>
        <p:spPr>
          <a:xfrm>
            <a:off x="4734000" y="2070075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17500" lvl="4" marL="228600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5pPr>
            <a:lvl6pPr indent="-317500" lvl="5" marL="27432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6pPr>
            <a:lvl7pPr indent="-317500" lvl="6" marL="32004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7pPr>
            <a:lvl8pPr indent="-317500" lvl="7" marL="365760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8pPr>
            <a:lvl9pPr indent="-317500" lvl="8" marL="411480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1400"/>
              <a:buChar char="–"/>
              <a:defRPr/>
            </a:lvl9pPr>
          </a:lstStyle>
          <a:p/>
        </p:txBody>
      </p:sp>
      <p:sp>
        <p:nvSpPr>
          <p:cNvPr id="66" name="Google Shape;66;p11"/>
          <p:cNvSpPr txBox="1"/>
          <p:nvPr>
            <p:ph idx="5" type="subTitle"/>
          </p:nvPr>
        </p:nvSpPr>
        <p:spPr>
          <a:xfrm>
            <a:off x="458975" y="2952375"/>
            <a:ext cx="3128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1"/>
          <p:cNvSpPr txBox="1"/>
          <p:nvPr>
            <p:ph idx="6" type="body"/>
          </p:nvPr>
        </p:nvSpPr>
        <p:spPr>
          <a:xfrm>
            <a:off x="458975" y="3584300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17500" lvl="4" marL="228600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5pPr>
            <a:lvl6pPr indent="-317500" lvl="5" marL="27432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6pPr>
            <a:lvl7pPr indent="-317500" lvl="6" marL="32004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7pPr>
            <a:lvl8pPr indent="-317500" lvl="7" marL="365760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8pPr>
            <a:lvl9pPr indent="-317500" lvl="8" marL="411480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1400"/>
              <a:buChar char="–"/>
              <a:defRPr/>
            </a:lvl9pPr>
          </a:lstStyle>
          <a:p/>
        </p:txBody>
      </p:sp>
      <p:sp>
        <p:nvSpPr>
          <p:cNvPr id="68" name="Google Shape;68;p11"/>
          <p:cNvSpPr txBox="1"/>
          <p:nvPr>
            <p:ph idx="7" type="subTitle"/>
          </p:nvPr>
        </p:nvSpPr>
        <p:spPr>
          <a:xfrm>
            <a:off x="4734000" y="2952375"/>
            <a:ext cx="3128400" cy="453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1"/>
          <p:cNvSpPr txBox="1"/>
          <p:nvPr>
            <p:ph idx="8" type="body"/>
          </p:nvPr>
        </p:nvSpPr>
        <p:spPr>
          <a:xfrm>
            <a:off x="4734000" y="3584300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17500" lvl="4" marL="228600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5pPr>
            <a:lvl6pPr indent="-317500" lvl="5" marL="27432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6pPr>
            <a:lvl7pPr indent="-317500" lvl="6" marL="32004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7pPr>
            <a:lvl8pPr indent="-317500" lvl="7" marL="365760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8pPr>
            <a:lvl9pPr indent="-317500" lvl="8" marL="411480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1400"/>
              <a:buChar char="–"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/>
          <p:nvPr>
            <p:ph idx="1" type="body"/>
          </p:nvPr>
        </p:nvSpPr>
        <p:spPr>
          <a:xfrm>
            <a:off x="468000" y="4626000"/>
            <a:ext cx="39420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/>
          <p:nvPr>
            <p:ph type="title"/>
          </p:nvPr>
        </p:nvSpPr>
        <p:spPr>
          <a:xfrm>
            <a:off x="458975" y="446400"/>
            <a:ext cx="3951000" cy="8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2" name="Google Shape;82;p15"/>
          <p:cNvSpPr txBox="1"/>
          <p:nvPr>
            <p:ph idx="1" type="body"/>
          </p:nvPr>
        </p:nvSpPr>
        <p:spPr>
          <a:xfrm>
            <a:off x="458975" y="1438150"/>
            <a:ext cx="3951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5pPr>
            <a:lvl6pPr indent="-304800" lvl="5" marL="27432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6pPr>
            <a:lvl7pPr indent="-292100" lvl="6" marL="32004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83" name="Google Shape;83;p15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2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/>
          <p:nvPr>
            <p:ph type="title"/>
          </p:nvPr>
        </p:nvSpPr>
        <p:spPr>
          <a:xfrm>
            <a:off x="458975" y="1438150"/>
            <a:ext cx="8226000" cy="3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 SemiBold"/>
              <a:buNone/>
              <a:defRPr b="0" sz="3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6" name="Google Shape;86;p16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7" name="Google Shape;87;p16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8704149" y="4502953"/>
            <a:ext cx="224426" cy="419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17"/>
          <p:cNvSpPr txBox="1"/>
          <p:nvPr>
            <p:ph idx="1" type="body"/>
          </p:nvPr>
        </p:nvSpPr>
        <p:spPr>
          <a:xfrm>
            <a:off x="458975" y="1438150"/>
            <a:ext cx="8226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91" name="Google Shape;91;p17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slide with three elements 1">
  <p:cSld name="TITLE_ONLY_1_1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>
            <p:ph type="title"/>
          </p:nvPr>
        </p:nvSpPr>
        <p:spPr>
          <a:xfrm>
            <a:off x="458975" y="445025"/>
            <a:ext cx="66006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2200"/>
              <a:buNone/>
              <a:defRPr>
                <a:solidFill>
                  <a:srgbClr val="4B324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4" name="Google Shape;94;p18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5" name="Google Shape;95;p18"/>
          <p:cNvSpPr txBox="1"/>
          <p:nvPr>
            <p:ph idx="1" type="subTitle"/>
          </p:nvPr>
        </p:nvSpPr>
        <p:spPr>
          <a:xfrm>
            <a:off x="458975" y="1882125"/>
            <a:ext cx="2585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8"/>
          <p:cNvSpPr txBox="1"/>
          <p:nvPr>
            <p:ph idx="2" type="body"/>
          </p:nvPr>
        </p:nvSpPr>
        <p:spPr>
          <a:xfrm>
            <a:off x="458975" y="2492625"/>
            <a:ext cx="2585400" cy="19266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 sz="1400"/>
            </a:lvl2pPr>
            <a:lvl3pPr indent="-317500" lvl="2" marL="13716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4pPr>
            <a:lvl5pPr indent="-317500" lvl="4" marL="22860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5pPr>
            <a:lvl6pPr indent="-317500" lvl="5" marL="27432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6pPr>
            <a:lvl7pPr indent="-317500" lvl="6" marL="32004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7pPr>
            <a:lvl8pPr indent="-317500" lvl="7" marL="36576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8pPr>
            <a:lvl9pPr indent="-317500" lvl="8" marL="411480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400"/>
              <a:buChar char="–"/>
              <a:defRPr/>
            </a:lvl9pPr>
          </a:lstStyle>
          <a:p/>
        </p:txBody>
      </p:sp>
      <p:sp>
        <p:nvSpPr>
          <p:cNvPr id="97" name="Google Shape;97;p18"/>
          <p:cNvSpPr txBox="1"/>
          <p:nvPr>
            <p:ph idx="3" type="subTitle"/>
          </p:nvPr>
        </p:nvSpPr>
        <p:spPr>
          <a:xfrm>
            <a:off x="3279300" y="1882125"/>
            <a:ext cx="2585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8"/>
          <p:cNvSpPr txBox="1"/>
          <p:nvPr>
            <p:ph idx="4" type="body"/>
          </p:nvPr>
        </p:nvSpPr>
        <p:spPr>
          <a:xfrm>
            <a:off x="3279300" y="2492625"/>
            <a:ext cx="2585400" cy="19266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 sz="1400"/>
            </a:lvl2pPr>
            <a:lvl3pPr indent="-317500" lvl="2" marL="13716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4pPr>
            <a:lvl5pPr indent="-317500" lvl="4" marL="22860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5pPr>
            <a:lvl6pPr indent="-317500" lvl="5" marL="27432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6pPr>
            <a:lvl7pPr indent="-317500" lvl="6" marL="32004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7pPr>
            <a:lvl8pPr indent="-317500" lvl="7" marL="36576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8pPr>
            <a:lvl9pPr indent="-317500" lvl="8" marL="411480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400"/>
              <a:buChar char="–"/>
              <a:defRPr/>
            </a:lvl9pPr>
          </a:lstStyle>
          <a:p/>
        </p:txBody>
      </p:sp>
      <p:sp>
        <p:nvSpPr>
          <p:cNvPr id="99" name="Google Shape;99;p18"/>
          <p:cNvSpPr txBox="1"/>
          <p:nvPr>
            <p:ph idx="5" type="subTitle"/>
          </p:nvPr>
        </p:nvSpPr>
        <p:spPr>
          <a:xfrm>
            <a:off x="6099625" y="1882125"/>
            <a:ext cx="2585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8"/>
          <p:cNvSpPr txBox="1"/>
          <p:nvPr>
            <p:ph idx="6" type="body"/>
          </p:nvPr>
        </p:nvSpPr>
        <p:spPr>
          <a:xfrm>
            <a:off x="6099625" y="2492625"/>
            <a:ext cx="2585400" cy="19266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 sz="1400"/>
            </a:lvl2pPr>
            <a:lvl3pPr indent="-317500" lvl="2" marL="13716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4pPr>
            <a:lvl5pPr indent="-317500" lvl="4" marL="22860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5pPr>
            <a:lvl6pPr indent="-317500" lvl="5" marL="27432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6pPr>
            <a:lvl7pPr indent="-317500" lvl="6" marL="32004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7pPr>
            <a:lvl8pPr indent="-317500" lvl="7" marL="36576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8pPr>
            <a:lvl9pPr indent="-317500" lvl="8" marL="411480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400"/>
              <a:buChar char="–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2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>
            <p:ph type="title"/>
          </p:nvPr>
        </p:nvSpPr>
        <p:spPr>
          <a:xfrm>
            <a:off x="490250" y="1099725"/>
            <a:ext cx="8194800" cy="34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3600"/>
              <a:buFont typeface="Montserrat SemiBold"/>
              <a:buNone/>
              <a:defRPr b="0" i="1" sz="36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3600"/>
              <a:buFont typeface="Montserrat SemiBold"/>
              <a:buNone/>
              <a:defRPr sz="36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3600"/>
              <a:buFont typeface="Montserrat SemiBold"/>
              <a:buNone/>
              <a:defRPr sz="36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3600"/>
              <a:buFont typeface="Montserrat SemiBold"/>
              <a:buNone/>
              <a:defRPr sz="36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3600"/>
              <a:buFont typeface="Montserrat SemiBold"/>
              <a:buNone/>
              <a:defRPr sz="36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3600"/>
              <a:buFont typeface="Montserrat SemiBold"/>
              <a:buNone/>
              <a:defRPr sz="36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3600"/>
              <a:buFont typeface="Montserrat SemiBold"/>
              <a:buNone/>
              <a:defRPr sz="36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3600"/>
              <a:buFont typeface="Montserrat SemiBold"/>
              <a:buNone/>
              <a:defRPr sz="36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3600"/>
              <a:buFont typeface="Montserrat SemiBold"/>
              <a:buNone/>
              <a:defRPr sz="36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103" name="Google Shape;103;p19"/>
          <p:cNvSpPr txBox="1"/>
          <p:nvPr>
            <p:ph idx="1" type="subTitle"/>
          </p:nvPr>
        </p:nvSpPr>
        <p:spPr>
          <a:xfrm>
            <a:off x="474525" y="3969500"/>
            <a:ext cx="39354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B3241"/>
                </a:solidFill>
              </a:defRPr>
            </a:lvl2pPr>
            <a:lvl3pPr lvl="2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4B3241"/>
                </a:solidFill>
              </a:defRPr>
            </a:lvl3pPr>
            <a:lvl4pPr lvl="3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4B3241"/>
                </a:solidFill>
              </a:defRPr>
            </a:lvl4pPr>
            <a:lvl5pPr lvl="4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4B3241"/>
                </a:solidFill>
              </a:defRPr>
            </a:lvl5pPr>
            <a:lvl6pPr lvl="5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4B3241"/>
                </a:solidFill>
              </a:defRPr>
            </a:lvl6pPr>
            <a:lvl7pPr lvl="6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4B3241"/>
                </a:solidFill>
              </a:defRPr>
            </a:lvl7pPr>
            <a:lvl8pPr lvl="7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4B3241"/>
                </a:solidFill>
              </a:defRPr>
            </a:lvl8pPr>
            <a:lvl9pPr lvl="8" algn="l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SzPts val="1400"/>
              <a:buNone/>
              <a:defRPr>
                <a:solidFill>
                  <a:srgbClr val="4B3241"/>
                </a:solidFill>
              </a:defRPr>
            </a:lvl9pPr>
          </a:lstStyle>
          <a:p/>
        </p:txBody>
      </p:sp>
      <p:pic>
        <p:nvPicPr>
          <p:cNvPr id="104" name="Google Shape;104;p19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8704149" y="4502952"/>
            <a:ext cx="224426" cy="419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1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/>
          <p:nvPr>
            <p:ph type="ctrTitle"/>
          </p:nvPr>
        </p:nvSpPr>
        <p:spPr>
          <a:xfrm>
            <a:off x="458975" y="1438150"/>
            <a:ext cx="8226000" cy="18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 SemiBold"/>
              <a:buNone/>
              <a:defRPr b="0" sz="3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7" name="Google Shape;107;p20"/>
          <p:cNvSpPr txBox="1"/>
          <p:nvPr>
            <p:ph idx="1" type="subTitle"/>
          </p:nvPr>
        </p:nvSpPr>
        <p:spPr>
          <a:xfrm>
            <a:off x="458975" y="445025"/>
            <a:ext cx="8226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8" name="Google Shape;108;p20"/>
          <p:cNvSpPr txBox="1"/>
          <p:nvPr>
            <p:ph idx="2" type="subTitle"/>
          </p:nvPr>
        </p:nvSpPr>
        <p:spPr>
          <a:xfrm>
            <a:off x="458975" y="4105475"/>
            <a:ext cx="3951000" cy="619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4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SzPts val="800"/>
              <a:buNone/>
              <a:defRPr/>
            </a:lvl9pPr>
          </a:lstStyle>
          <a:p/>
        </p:txBody>
      </p:sp>
      <p:pic>
        <p:nvPicPr>
          <p:cNvPr id="109" name="Google Shape;109;p20"/>
          <p:cNvPicPr preferRelativeResize="0"/>
          <p:nvPr/>
        </p:nvPicPr>
        <p:blipFill rotWithShape="1">
          <a:blip r:embed="rId2">
            <a:alphaModFix/>
          </a:blip>
          <a:srcRect b="0" l="49" r="59" t="0"/>
          <a:stretch/>
        </p:blipFill>
        <p:spPr>
          <a:xfrm>
            <a:off x="6315803" y="3617749"/>
            <a:ext cx="2359600" cy="128204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0"/>
          <p:cNvSpPr/>
          <p:nvPr/>
        </p:nvSpPr>
        <p:spPr>
          <a:xfrm>
            <a:off x="8699225" y="4459200"/>
            <a:ext cx="444900" cy="68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ltiple choice options">
  <p:cSld name="TITLE_ONLY_1_1_1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3" name="Google Shape;113;p21"/>
          <p:cNvSpPr txBox="1"/>
          <p:nvPr>
            <p:ph idx="1" type="subTitle"/>
          </p:nvPr>
        </p:nvSpPr>
        <p:spPr>
          <a:xfrm>
            <a:off x="458975" y="1438150"/>
            <a:ext cx="3128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14" name="Google Shape;114;p21"/>
          <p:cNvSpPr txBox="1"/>
          <p:nvPr>
            <p:ph idx="2" type="body"/>
          </p:nvPr>
        </p:nvSpPr>
        <p:spPr>
          <a:xfrm>
            <a:off x="458975" y="2070075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15" name="Google Shape;115;p21"/>
          <p:cNvSpPr txBox="1"/>
          <p:nvPr>
            <p:ph idx="3" type="subTitle"/>
          </p:nvPr>
        </p:nvSpPr>
        <p:spPr>
          <a:xfrm>
            <a:off x="4734000" y="1438150"/>
            <a:ext cx="3128400" cy="453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16" name="Google Shape;116;p21"/>
          <p:cNvSpPr txBox="1"/>
          <p:nvPr>
            <p:ph idx="4" type="body"/>
          </p:nvPr>
        </p:nvSpPr>
        <p:spPr>
          <a:xfrm>
            <a:off x="4734000" y="2070075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17" name="Google Shape;117;p21"/>
          <p:cNvSpPr txBox="1"/>
          <p:nvPr>
            <p:ph idx="5" type="subTitle"/>
          </p:nvPr>
        </p:nvSpPr>
        <p:spPr>
          <a:xfrm>
            <a:off x="458975" y="2952375"/>
            <a:ext cx="3128400" cy="453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18" name="Google Shape;118;p21"/>
          <p:cNvSpPr txBox="1"/>
          <p:nvPr>
            <p:ph idx="6" type="body"/>
          </p:nvPr>
        </p:nvSpPr>
        <p:spPr>
          <a:xfrm>
            <a:off x="458975" y="3584300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19" name="Google Shape;119;p21"/>
          <p:cNvSpPr txBox="1"/>
          <p:nvPr>
            <p:ph idx="7" type="subTitle"/>
          </p:nvPr>
        </p:nvSpPr>
        <p:spPr>
          <a:xfrm>
            <a:off x="4734000" y="2952375"/>
            <a:ext cx="3128400" cy="453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20" name="Google Shape;120;p21"/>
          <p:cNvSpPr txBox="1"/>
          <p:nvPr>
            <p:ph idx="8" type="body"/>
          </p:nvPr>
        </p:nvSpPr>
        <p:spPr>
          <a:xfrm>
            <a:off x="4734000" y="3584300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21" name="Google Shape;121;p21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title"/>
          </p:nvPr>
        </p:nvSpPr>
        <p:spPr>
          <a:xfrm>
            <a:off x="458975" y="445025"/>
            <a:ext cx="66006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1" type="body"/>
          </p:nvPr>
        </p:nvSpPr>
        <p:spPr>
          <a:xfrm>
            <a:off x="458975" y="1259525"/>
            <a:ext cx="8226000" cy="31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17500" lvl="4" marL="228600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 sz="1400"/>
            </a:lvl5pPr>
            <a:lvl6pPr indent="-317500" lvl="5" marL="27432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6pPr>
            <a:lvl7pPr indent="-317500" lvl="6" marL="32004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7pPr>
            <a:lvl8pPr indent="-317500" lvl="7" marL="365760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8pPr>
            <a:lvl9pPr indent="-317500" lvl="8" marL="411480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1400"/>
              <a:buChar char="–"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slide with three elements">
  <p:cSld name="TITLE_ONLY_1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4" name="Google Shape;124;p22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5" name="Google Shape;125;p22"/>
          <p:cNvSpPr txBox="1"/>
          <p:nvPr>
            <p:ph idx="1" type="body"/>
          </p:nvPr>
        </p:nvSpPr>
        <p:spPr>
          <a:xfrm>
            <a:off x="453200" y="1428925"/>
            <a:ext cx="8231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26" name="Google Shape;126;p22"/>
          <p:cNvSpPr txBox="1"/>
          <p:nvPr>
            <p:ph idx="2" type="subTitle"/>
          </p:nvPr>
        </p:nvSpPr>
        <p:spPr>
          <a:xfrm>
            <a:off x="458975" y="1882125"/>
            <a:ext cx="2585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27" name="Google Shape;127;p22"/>
          <p:cNvSpPr txBox="1"/>
          <p:nvPr>
            <p:ph idx="3" type="body"/>
          </p:nvPr>
        </p:nvSpPr>
        <p:spPr>
          <a:xfrm>
            <a:off x="458975" y="2492625"/>
            <a:ext cx="2585400" cy="19266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304800" lvl="6" marL="32004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200"/>
              <a:buChar char="–"/>
              <a:defRPr sz="1200"/>
            </a:lvl9pPr>
          </a:lstStyle>
          <a:p/>
        </p:txBody>
      </p:sp>
      <p:sp>
        <p:nvSpPr>
          <p:cNvPr id="128" name="Google Shape;128;p22"/>
          <p:cNvSpPr txBox="1"/>
          <p:nvPr>
            <p:ph idx="4" type="subTitle"/>
          </p:nvPr>
        </p:nvSpPr>
        <p:spPr>
          <a:xfrm>
            <a:off x="3279300" y="1882125"/>
            <a:ext cx="2585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29" name="Google Shape;129;p22"/>
          <p:cNvSpPr txBox="1"/>
          <p:nvPr>
            <p:ph idx="5" type="body"/>
          </p:nvPr>
        </p:nvSpPr>
        <p:spPr>
          <a:xfrm>
            <a:off x="3279300" y="2492625"/>
            <a:ext cx="2585400" cy="19266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304800" lvl="6" marL="32004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200"/>
              <a:buChar char="–"/>
              <a:defRPr sz="1200"/>
            </a:lvl9pPr>
          </a:lstStyle>
          <a:p/>
        </p:txBody>
      </p:sp>
      <p:sp>
        <p:nvSpPr>
          <p:cNvPr id="130" name="Google Shape;130;p22"/>
          <p:cNvSpPr txBox="1"/>
          <p:nvPr>
            <p:ph idx="6" type="subTitle"/>
          </p:nvPr>
        </p:nvSpPr>
        <p:spPr>
          <a:xfrm>
            <a:off x="6099625" y="1882125"/>
            <a:ext cx="2585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31" name="Google Shape;131;p22"/>
          <p:cNvSpPr txBox="1"/>
          <p:nvPr>
            <p:ph idx="7" type="body"/>
          </p:nvPr>
        </p:nvSpPr>
        <p:spPr>
          <a:xfrm>
            <a:off x="6099625" y="2492625"/>
            <a:ext cx="2585400" cy="19266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304800" lvl="6" marL="32004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200"/>
              <a:buChar char="–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4" name="Google Shape;134;p23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"/>
          <p:cNvSpPr txBox="1"/>
          <p:nvPr>
            <p:ph idx="1" type="body"/>
          </p:nvPr>
        </p:nvSpPr>
        <p:spPr>
          <a:xfrm>
            <a:off x="468000" y="4626000"/>
            <a:ext cx="39420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458975" y="446400"/>
            <a:ext cx="3951000" cy="8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58975" y="1438150"/>
            <a:ext cx="3951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17500" lvl="4" marL="228600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5pPr>
            <a:lvl6pPr indent="-317500" lvl="5" marL="27432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6pPr>
            <a:lvl7pPr indent="-317500" lvl="6" marL="32004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7pPr>
            <a:lvl8pPr indent="-317500" lvl="7" marL="365760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8pPr>
            <a:lvl9pPr indent="-317500" lvl="8" marL="411480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1400"/>
              <a:buChar char="–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2"/>
        </a:solid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458975" y="1438150"/>
            <a:ext cx="8226000" cy="3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3000"/>
              <a:buFont typeface="Montserrat SemiBold"/>
              <a:buNone/>
              <a:defRPr b="0" sz="30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3600"/>
              <a:buNone/>
              <a:defRPr sz="3600">
                <a:solidFill>
                  <a:srgbClr val="4B324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3600"/>
              <a:buNone/>
              <a:defRPr sz="3600">
                <a:solidFill>
                  <a:srgbClr val="4B324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3600"/>
              <a:buNone/>
              <a:defRPr sz="3600">
                <a:solidFill>
                  <a:srgbClr val="4B324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3600"/>
              <a:buNone/>
              <a:defRPr sz="3600">
                <a:solidFill>
                  <a:srgbClr val="4B324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3600"/>
              <a:buNone/>
              <a:defRPr sz="3600">
                <a:solidFill>
                  <a:srgbClr val="4B324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3600"/>
              <a:buNone/>
              <a:defRPr sz="3600">
                <a:solidFill>
                  <a:srgbClr val="4B324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3600"/>
              <a:buNone/>
              <a:defRPr sz="3600">
                <a:solidFill>
                  <a:srgbClr val="4B324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3600"/>
              <a:buNone/>
              <a:defRPr sz="3600">
                <a:solidFill>
                  <a:srgbClr val="4B3241"/>
                </a:solidFill>
              </a:defRPr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7" name="Google Shape;27;p5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8704149" y="4502952"/>
            <a:ext cx="224426" cy="419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2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490250" y="1099725"/>
            <a:ext cx="8194800" cy="34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3600"/>
              <a:buFont typeface="Montserrat SemiBold"/>
              <a:buNone/>
              <a:defRPr b="0" i="1" sz="36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3600"/>
              <a:buFont typeface="Montserrat SemiBold"/>
              <a:buNone/>
              <a:defRPr sz="36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3600"/>
              <a:buFont typeface="Montserrat SemiBold"/>
              <a:buNone/>
              <a:defRPr sz="36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3600"/>
              <a:buFont typeface="Montserrat SemiBold"/>
              <a:buNone/>
              <a:defRPr sz="36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3600"/>
              <a:buFont typeface="Montserrat SemiBold"/>
              <a:buNone/>
              <a:defRPr sz="36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3600"/>
              <a:buFont typeface="Montserrat SemiBold"/>
              <a:buNone/>
              <a:defRPr sz="36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3600"/>
              <a:buFont typeface="Montserrat SemiBold"/>
              <a:buNone/>
              <a:defRPr sz="36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3600"/>
              <a:buFont typeface="Montserrat SemiBold"/>
              <a:buNone/>
              <a:defRPr sz="36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3600"/>
              <a:buFont typeface="Montserrat SemiBold"/>
              <a:buNone/>
              <a:defRPr sz="36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30" name="Google Shape;30;p6"/>
          <p:cNvSpPr txBox="1"/>
          <p:nvPr>
            <p:ph idx="1" type="subTitle"/>
          </p:nvPr>
        </p:nvSpPr>
        <p:spPr>
          <a:xfrm>
            <a:off x="474525" y="3969500"/>
            <a:ext cx="39354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B3241"/>
                </a:solidFill>
              </a:defRPr>
            </a:lvl2pPr>
            <a:lvl3pPr lvl="2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4B3241"/>
                </a:solidFill>
              </a:defRPr>
            </a:lvl3pPr>
            <a:lvl4pPr lvl="3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4B3241"/>
                </a:solidFill>
              </a:defRPr>
            </a:lvl4pPr>
            <a:lvl5pPr lvl="4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4B3241"/>
                </a:solidFill>
              </a:defRPr>
            </a:lvl5pPr>
            <a:lvl6pPr lvl="5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4B3241"/>
                </a:solidFill>
              </a:defRPr>
            </a:lvl6pPr>
            <a:lvl7pPr lvl="6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4B3241"/>
                </a:solidFill>
              </a:defRPr>
            </a:lvl7pPr>
            <a:lvl8pPr lvl="7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4B3241"/>
                </a:solidFill>
              </a:defRPr>
            </a:lvl8pPr>
            <a:lvl9pPr lvl="8" algn="l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SzPts val="1400"/>
              <a:buNone/>
              <a:defRPr>
                <a:solidFill>
                  <a:srgbClr val="4B3241"/>
                </a:solidFill>
              </a:defRPr>
            </a:lvl9pPr>
          </a:lstStyle>
          <a:p/>
        </p:txBody>
      </p:sp>
      <p:pic>
        <p:nvPicPr>
          <p:cNvPr id="31" name="Google Shape;31;p6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8704149" y="4502952"/>
            <a:ext cx="224426" cy="419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slide with three elements">
  <p:cSld name="TITLE_ONLY_1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458975" y="445025"/>
            <a:ext cx="66006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2200"/>
              <a:buNone/>
              <a:defRPr>
                <a:solidFill>
                  <a:srgbClr val="4B324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5" name="Google Shape;35;p7"/>
          <p:cNvSpPr txBox="1"/>
          <p:nvPr>
            <p:ph idx="1" type="subTitle"/>
          </p:nvPr>
        </p:nvSpPr>
        <p:spPr>
          <a:xfrm>
            <a:off x="458975" y="1882125"/>
            <a:ext cx="2585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7"/>
          <p:cNvSpPr txBox="1"/>
          <p:nvPr>
            <p:ph idx="2" type="body"/>
          </p:nvPr>
        </p:nvSpPr>
        <p:spPr>
          <a:xfrm>
            <a:off x="458975" y="2492625"/>
            <a:ext cx="2585400" cy="19266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 sz="1400"/>
            </a:lvl2pPr>
            <a:lvl3pPr indent="-317500" lvl="2" marL="13716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4pPr>
            <a:lvl5pPr indent="-317500" lvl="4" marL="22860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5pPr>
            <a:lvl6pPr indent="-317500" lvl="5" marL="27432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6pPr>
            <a:lvl7pPr indent="-317500" lvl="6" marL="32004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7pPr>
            <a:lvl8pPr indent="-317500" lvl="7" marL="36576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8pPr>
            <a:lvl9pPr indent="-317500" lvl="8" marL="411480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400"/>
              <a:buChar char="–"/>
              <a:defRPr/>
            </a:lvl9pPr>
          </a:lstStyle>
          <a:p/>
        </p:txBody>
      </p:sp>
      <p:sp>
        <p:nvSpPr>
          <p:cNvPr id="37" name="Google Shape;37;p7"/>
          <p:cNvSpPr txBox="1"/>
          <p:nvPr>
            <p:ph idx="3" type="subTitle"/>
          </p:nvPr>
        </p:nvSpPr>
        <p:spPr>
          <a:xfrm>
            <a:off x="3279300" y="1882125"/>
            <a:ext cx="2585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7"/>
          <p:cNvSpPr txBox="1"/>
          <p:nvPr>
            <p:ph idx="4" type="body"/>
          </p:nvPr>
        </p:nvSpPr>
        <p:spPr>
          <a:xfrm>
            <a:off x="3279300" y="2492625"/>
            <a:ext cx="2585400" cy="19266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 sz="1400"/>
            </a:lvl2pPr>
            <a:lvl3pPr indent="-317500" lvl="2" marL="13716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4pPr>
            <a:lvl5pPr indent="-317500" lvl="4" marL="22860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5pPr>
            <a:lvl6pPr indent="-317500" lvl="5" marL="27432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6pPr>
            <a:lvl7pPr indent="-317500" lvl="6" marL="32004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7pPr>
            <a:lvl8pPr indent="-317500" lvl="7" marL="36576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8pPr>
            <a:lvl9pPr indent="-317500" lvl="8" marL="411480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400"/>
              <a:buChar char="–"/>
              <a:defRPr/>
            </a:lvl9pPr>
          </a:lstStyle>
          <a:p/>
        </p:txBody>
      </p:sp>
      <p:sp>
        <p:nvSpPr>
          <p:cNvPr id="39" name="Google Shape;39;p7"/>
          <p:cNvSpPr txBox="1"/>
          <p:nvPr>
            <p:ph idx="5" type="subTitle"/>
          </p:nvPr>
        </p:nvSpPr>
        <p:spPr>
          <a:xfrm>
            <a:off x="6099625" y="1882125"/>
            <a:ext cx="2585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7"/>
          <p:cNvSpPr txBox="1"/>
          <p:nvPr>
            <p:ph idx="6" type="body"/>
          </p:nvPr>
        </p:nvSpPr>
        <p:spPr>
          <a:xfrm>
            <a:off x="6099625" y="2492625"/>
            <a:ext cx="2585400" cy="19266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 sz="1400"/>
            </a:lvl2pPr>
            <a:lvl3pPr indent="-317500" lvl="2" marL="13716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4pPr>
            <a:lvl5pPr indent="-317500" lvl="4" marL="22860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5pPr>
            <a:lvl6pPr indent="-317500" lvl="5" marL="27432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6pPr>
            <a:lvl7pPr indent="-317500" lvl="6" marL="32004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7pPr>
            <a:lvl8pPr indent="-317500" lvl="7" marL="36576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8pPr>
            <a:lvl9pPr indent="-317500" lvl="8" marL="411480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400"/>
              <a:buChar char="–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/>
          <p:nvPr>
            <p:ph type="title"/>
          </p:nvPr>
        </p:nvSpPr>
        <p:spPr>
          <a:xfrm>
            <a:off x="458975" y="445025"/>
            <a:ext cx="3951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3" name="Google Shape;43;p8"/>
          <p:cNvSpPr txBox="1"/>
          <p:nvPr>
            <p:ph idx="1" type="body"/>
          </p:nvPr>
        </p:nvSpPr>
        <p:spPr>
          <a:xfrm>
            <a:off x="458975" y="1438150"/>
            <a:ext cx="3951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17500" lvl="4" marL="228600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5pPr>
            <a:lvl6pPr indent="-317500" lvl="5" marL="27432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6pPr>
            <a:lvl7pPr indent="-317500" lvl="6" marL="32004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7pPr>
            <a:lvl8pPr indent="-317500" lvl="7" marL="365760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8pPr>
            <a:lvl9pPr indent="-317500" lvl="8" marL="411480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1400"/>
              <a:buChar char="–"/>
              <a:defRPr/>
            </a:lvl9pPr>
          </a:lstStyle>
          <a:p/>
        </p:txBody>
      </p:sp>
      <p:sp>
        <p:nvSpPr>
          <p:cNvPr id="44" name="Google Shape;44;p8"/>
          <p:cNvSpPr txBox="1"/>
          <p:nvPr>
            <p:ph idx="2" type="body"/>
          </p:nvPr>
        </p:nvSpPr>
        <p:spPr>
          <a:xfrm>
            <a:off x="4733975" y="1438150"/>
            <a:ext cx="3951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17500" lvl="4" marL="228600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5pPr>
            <a:lvl6pPr indent="-317500" lvl="5" marL="27432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6pPr>
            <a:lvl7pPr indent="-317500" lvl="6" marL="32004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7pPr>
            <a:lvl8pPr indent="-317500" lvl="7" marL="365760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8pPr>
            <a:lvl9pPr indent="-317500" lvl="8" marL="411480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1400"/>
              <a:buChar char="–"/>
              <a:defRPr/>
            </a:lvl9pPr>
          </a:lstStyle>
          <a:p/>
        </p:txBody>
      </p:sp>
      <p:sp>
        <p:nvSpPr>
          <p:cNvPr id="45" name="Google Shape;45;p8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6" name="Google Shape;46;p8"/>
          <p:cNvSpPr txBox="1"/>
          <p:nvPr>
            <p:ph idx="3" type="title"/>
          </p:nvPr>
        </p:nvSpPr>
        <p:spPr>
          <a:xfrm>
            <a:off x="4733975" y="445025"/>
            <a:ext cx="3951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/>
          <p:nvPr>
            <p:ph type="title"/>
          </p:nvPr>
        </p:nvSpPr>
        <p:spPr>
          <a:xfrm>
            <a:off x="458975" y="445025"/>
            <a:ext cx="66006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tting tasks">
  <p:cSld name="TITLE_ONLY_1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/>
          <p:nvPr>
            <p:ph type="title"/>
          </p:nvPr>
        </p:nvSpPr>
        <p:spPr>
          <a:xfrm>
            <a:off x="458975" y="445025"/>
            <a:ext cx="66006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0"/>
          <p:cNvSpPr txBox="1"/>
          <p:nvPr>
            <p:ph idx="1" type="subTitle"/>
          </p:nvPr>
        </p:nvSpPr>
        <p:spPr>
          <a:xfrm>
            <a:off x="458975" y="1438150"/>
            <a:ext cx="3128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0"/>
          <p:cNvSpPr txBox="1"/>
          <p:nvPr>
            <p:ph idx="2" type="subTitle"/>
          </p:nvPr>
        </p:nvSpPr>
        <p:spPr>
          <a:xfrm>
            <a:off x="5555725" y="2671200"/>
            <a:ext cx="3129300" cy="394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400">
                <a:solidFill>
                  <a:schemeClr val="lt1"/>
                </a:solidFill>
              </a:defRPr>
            </a:lvl1pPr>
            <a:lvl2pPr lvl="1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/>
            </a:lvl2pPr>
            <a:lvl3pPr lvl="2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/>
        </p:txBody>
      </p:sp>
      <p:sp>
        <p:nvSpPr>
          <p:cNvPr id="54" name="Google Shape;54;p10"/>
          <p:cNvSpPr txBox="1"/>
          <p:nvPr>
            <p:ph idx="3" type="body"/>
          </p:nvPr>
        </p:nvSpPr>
        <p:spPr>
          <a:xfrm>
            <a:off x="458975" y="2070075"/>
            <a:ext cx="39510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17500" lvl="4" marL="228600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5pPr>
            <a:lvl6pPr indent="-317500" lvl="5" marL="27432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6pPr>
            <a:lvl7pPr indent="-317500" lvl="6" marL="32004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7pPr>
            <a:lvl8pPr indent="-317500" lvl="7" marL="365760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8pPr>
            <a:lvl9pPr indent="-317500" lvl="8" marL="411480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1400"/>
              <a:buChar char="–"/>
              <a:defRPr/>
            </a:lvl9pPr>
          </a:lstStyle>
          <a:p/>
        </p:txBody>
      </p:sp>
      <p:sp>
        <p:nvSpPr>
          <p:cNvPr id="55" name="Google Shape;55;p10"/>
          <p:cNvSpPr txBox="1"/>
          <p:nvPr>
            <p:ph idx="4" type="subTitle"/>
          </p:nvPr>
        </p:nvSpPr>
        <p:spPr>
          <a:xfrm>
            <a:off x="458975" y="2671200"/>
            <a:ext cx="3128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0"/>
          <p:cNvSpPr txBox="1"/>
          <p:nvPr>
            <p:ph idx="5" type="body"/>
          </p:nvPr>
        </p:nvSpPr>
        <p:spPr>
          <a:xfrm>
            <a:off x="458975" y="3303125"/>
            <a:ext cx="39510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17500" lvl="4" marL="228600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5pPr>
            <a:lvl6pPr indent="-317500" lvl="5" marL="27432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6pPr>
            <a:lvl7pPr indent="-317500" lvl="6" marL="32004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7pPr>
            <a:lvl8pPr indent="-317500" lvl="7" marL="365760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8pPr>
            <a:lvl9pPr indent="-317500" lvl="8" marL="411480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1400"/>
              <a:buChar char="–"/>
              <a:defRPr/>
            </a:lvl9pPr>
          </a:lstStyle>
          <a:p/>
        </p:txBody>
      </p:sp>
      <p:sp>
        <p:nvSpPr>
          <p:cNvPr id="57" name="Google Shape;57;p10"/>
          <p:cNvSpPr txBox="1"/>
          <p:nvPr>
            <p:ph idx="6" type="subTitle"/>
          </p:nvPr>
        </p:nvSpPr>
        <p:spPr>
          <a:xfrm>
            <a:off x="5555725" y="3177725"/>
            <a:ext cx="3129300" cy="394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400">
                <a:solidFill>
                  <a:schemeClr val="lt1"/>
                </a:solidFill>
              </a:defRPr>
            </a:lvl1pPr>
            <a:lvl2pPr lvl="1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/>
            </a:lvl2pPr>
            <a:lvl3pPr lvl="2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/>
        </p:txBody>
      </p:sp>
      <p:sp>
        <p:nvSpPr>
          <p:cNvPr id="58" name="Google Shape;58;p10"/>
          <p:cNvSpPr txBox="1"/>
          <p:nvPr>
            <p:ph idx="7" type="subTitle"/>
          </p:nvPr>
        </p:nvSpPr>
        <p:spPr>
          <a:xfrm>
            <a:off x="5555725" y="3684250"/>
            <a:ext cx="3129300" cy="394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400">
                <a:solidFill>
                  <a:schemeClr val="lt1"/>
                </a:solidFill>
              </a:defRPr>
            </a:lvl1pPr>
            <a:lvl2pPr lvl="1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/>
            </a:lvl2pPr>
            <a:lvl3pPr lvl="2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/>
        </p:txBody>
      </p:sp>
      <p:sp>
        <p:nvSpPr>
          <p:cNvPr id="59" name="Google Shape;59;p10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8975" y="445025"/>
            <a:ext cx="66006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Montserrat"/>
              <a:buNone/>
              <a:defRPr b="1" i="0" sz="2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8975" y="1259525"/>
            <a:ext cx="8226000" cy="31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●"/>
              <a:defRPr b="0" i="0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30200" lvl="1" marL="914400" marR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–"/>
              <a:defRPr b="0" i="0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marR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–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–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–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marR="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–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marR="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–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marR="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–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marR="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Clr>
                <a:schemeClr val="dk2"/>
              </a:buClr>
              <a:buSzPts val="1400"/>
              <a:buFont typeface="Montserrat"/>
              <a:buChar char="–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">
            <a:alphaModFix/>
          </a:blip>
          <a:srcRect b="0" l="9" r="0" t="0"/>
          <a:stretch/>
        </p:blipFill>
        <p:spPr>
          <a:xfrm>
            <a:off x="8704149" y="4502952"/>
            <a:ext cx="224426" cy="419177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89">
          <p15:clr>
            <a:srgbClr val="EA4335"/>
          </p15:clr>
        </p15:guide>
        <p15:guide id="2" pos="5471">
          <p15:clr>
            <a:srgbClr val="EA4335"/>
          </p15:clr>
        </p15:guide>
        <p15:guide id="3" orient="horz" pos="281">
          <p15:clr>
            <a:srgbClr val="EA4335"/>
          </p15:clr>
        </p15:guide>
        <p15:guide id="4" orient="horz" pos="906">
          <p15:clr>
            <a:srgbClr val="EA4335"/>
          </p15:clr>
        </p15:guide>
        <p15:guide id="5" orient="horz" pos="2784">
          <p15:clr>
            <a:srgbClr val="EA4335"/>
          </p15:clr>
        </p15:guide>
        <p15:guide id="6" orient="horz" pos="3020">
          <p15:clr>
            <a:srgbClr val="EA4335"/>
          </p15:clr>
        </p15:guide>
        <p15:guide id="7" orient="horz" pos="693">
          <p15:clr>
            <a:srgbClr val="EA4335"/>
          </p15:clr>
        </p15:guide>
        <p15:guide id="8" pos="2778">
          <p15:clr>
            <a:srgbClr val="EA4335"/>
          </p15:clr>
        </p15:guide>
        <p15:guide id="9" pos="2982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None/>
              <a:defRPr b="1" i="0" sz="2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77" name="Google Shape;77;p14"/>
          <p:cNvSpPr txBox="1"/>
          <p:nvPr>
            <p:ph idx="1" type="body"/>
          </p:nvPr>
        </p:nvSpPr>
        <p:spPr>
          <a:xfrm>
            <a:off x="458975" y="1438150"/>
            <a:ext cx="8226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●"/>
              <a:defRPr b="0" i="0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30200" lvl="1" marL="914400" marR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–"/>
              <a:defRPr b="0" i="0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marR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–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–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0480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–"/>
              <a:defRPr b="0" i="0" sz="12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04800" lvl="5" marL="2743200" marR="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–"/>
              <a:defRPr b="0" i="0" sz="12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2100" lvl="6" marL="3200400" marR="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–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2100" lvl="7" marL="3657600" marR="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–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79400" lvl="8" marL="4114800" marR="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Clr>
                <a:schemeClr val="dk2"/>
              </a:buClr>
              <a:buSzPts val="800"/>
              <a:buFont typeface="Montserrat"/>
              <a:buChar char="–"/>
              <a:defRPr b="0" i="0" sz="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8" name="Google Shape;78;p14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9" name="Google Shape;79;p14"/>
          <p:cNvPicPr preferRelativeResize="0"/>
          <p:nvPr/>
        </p:nvPicPr>
        <p:blipFill rotWithShape="1">
          <a:blip r:embed="rId1">
            <a:alphaModFix/>
          </a:blip>
          <a:srcRect b="0" l="9" r="0" t="0"/>
          <a:stretch/>
        </p:blipFill>
        <p:spPr>
          <a:xfrm>
            <a:off x="8704149" y="4502953"/>
            <a:ext cx="224426" cy="419177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89">
          <p15:clr>
            <a:srgbClr val="EA4335"/>
          </p15:clr>
        </p15:guide>
        <p15:guide id="2" pos="5471">
          <p15:clr>
            <a:srgbClr val="EA4335"/>
          </p15:clr>
        </p15:guide>
        <p15:guide id="3" orient="horz" pos="280">
          <p15:clr>
            <a:srgbClr val="EA4335"/>
          </p15:clr>
        </p15:guide>
        <p15:guide id="4" orient="horz" pos="906">
          <p15:clr>
            <a:srgbClr val="EA4335"/>
          </p15:clr>
        </p15:guide>
        <p15:guide id="5" orient="horz" pos="2784">
          <p15:clr>
            <a:srgbClr val="EA4335"/>
          </p15:clr>
        </p15:guide>
        <p15:guide id="6" orient="horz" pos="3019">
          <p15:clr>
            <a:srgbClr val="EA4335"/>
          </p15:clr>
        </p15:guide>
        <p15:guide id="7" orient="horz" pos="693">
          <p15:clr>
            <a:srgbClr val="EA4335"/>
          </p15:clr>
        </p15:guide>
        <p15:guide id="8" pos="2778">
          <p15:clr>
            <a:srgbClr val="EA4335"/>
          </p15:clr>
        </p15:guide>
        <p15:guide id="9" pos="2982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/>
          <p:nvPr>
            <p:ph type="ctrTitle"/>
          </p:nvPr>
        </p:nvSpPr>
        <p:spPr>
          <a:xfrm>
            <a:off x="458975" y="1438150"/>
            <a:ext cx="8226000" cy="18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>
                <a:solidFill>
                  <a:srgbClr val="4B3241"/>
                </a:solidFill>
              </a:rPr>
              <a:t>Matching Symbols to Sequence Story</a:t>
            </a:r>
            <a:endParaRPr>
              <a:solidFill>
                <a:srgbClr val="4B3241"/>
              </a:solidFill>
            </a:endParaRPr>
          </a:p>
        </p:txBody>
      </p:sp>
      <p:sp>
        <p:nvSpPr>
          <p:cNvPr id="142" name="Google Shape;142;p25"/>
          <p:cNvSpPr txBox="1"/>
          <p:nvPr>
            <p:ph idx="2" type="subTitle"/>
          </p:nvPr>
        </p:nvSpPr>
        <p:spPr>
          <a:xfrm>
            <a:off x="458975" y="4105475"/>
            <a:ext cx="3951000" cy="619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>
                <a:solidFill>
                  <a:srgbClr val="4B3241"/>
                </a:solidFill>
              </a:rPr>
              <a:t>Katherine Shearer </a:t>
            </a:r>
            <a:endParaRPr>
              <a:solidFill>
                <a:srgbClr val="4B3241"/>
              </a:solidFill>
            </a:endParaRPr>
          </a:p>
        </p:txBody>
      </p:sp>
      <p:sp>
        <p:nvSpPr>
          <p:cNvPr id="143" name="Google Shape;143;p25"/>
          <p:cNvSpPr txBox="1"/>
          <p:nvPr/>
        </p:nvSpPr>
        <p:spPr>
          <a:xfrm>
            <a:off x="308350" y="280450"/>
            <a:ext cx="8019000" cy="6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4B3241"/>
                </a:solidFill>
                <a:latin typeface="Montserrat"/>
                <a:ea typeface="Montserrat"/>
                <a:cs typeface="Montserrat"/>
                <a:sym typeface="Montserrat"/>
              </a:rPr>
              <a:t>Communication and Language - Our World - Building Understanding</a:t>
            </a:r>
            <a:endParaRPr sz="1800">
              <a:solidFill>
                <a:srgbClr val="4B324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4"/>
          <p:cNvSpPr txBox="1"/>
          <p:nvPr>
            <p:ph type="title"/>
          </p:nvPr>
        </p:nvSpPr>
        <p:spPr>
          <a:xfrm>
            <a:off x="229503" y="222525"/>
            <a:ext cx="51531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>
                <a:solidFill>
                  <a:schemeClr val="accent6"/>
                </a:solidFill>
              </a:rPr>
              <a:t>Activity 2: Identifying first and last 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205" name="Google Shape;205;p34"/>
          <p:cNvSpPr txBox="1"/>
          <p:nvPr>
            <p:ph idx="1" type="body"/>
          </p:nvPr>
        </p:nvSpPr>
        <p:spPr>
          <a:xfrm>
            <a:off x="381231" y="884250"/>
            <a:ext cx="5496900" cy="31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5900" lvl="0" marL="2286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GB"/>
              <a:t>Where did the girls go </a:t>
            </a:r>
            <a:r>
              <a:rPr b="1" lang="en-GB"/>
              <a:t>last</a:t>
            </a:r>
            <a:r>
              <a:rPr lang="en-GB"/>
              <a:t>?  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5"/>
          <p:cNvSpPr txBox="1"/>
          <p:nvPr>
            <p:ph type="title"/>
          </p:nvPr>
        </p:nvSpPr>
        <p:spPr>
          <a:xfrm>
            <a:off x="229503" y="222525"/>
            <a:ext cx="51531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>
                <a:solidFill>
                  <a:schemeClr val="accent6"/>
                </a:solidFill>
              </a:rPr>
              <a:t>Activity 3: Putting events in order  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211" name="Google Shape;211;p35"/>
          <p:cNvSpPr txBox="1"/>
          <p:nvPr>
            <p:ph idx="1" type="body"/>
          </p:nvPr>
        </p:nvSpPr>
        <p:spPr>
          <a:xfrm>
            <a:off x="381225" y="884250"/>
            <a:ext cx="66588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5900" lvl="0" marL="2286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GB"/>
              <a:t>In what order did the girls visit these places in the story?  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6"/>
          <p:cNvSpPr txBox="1"/>
          <p:nvPr>
            <p:ph idx="1" type="subTitle"/>
          </p:nvPr>
        </p:nvSpPr>
        <p:spPr>
          <a:xfrm>
            <a:off x="458971" y="1415332"/>
            <a:ext cx="2585400" cy="453300"/>
          </a:xfrm>
          <a:prstGeom prst="rect">
            <a:avLst/>
          </a:prstGeom>
          <a:solidFill>
            <a:srgbClr val="008237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 sz="1800"/>
              <a:t>Make it easier</a:t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7" name="Google Shape;217;p36"/>
          <p:cNvSpPr txBox="1"/>
          <p:nvPr>
            <p:ph idx="2" type="body"/>
          </p:nvPr>
        </p:nvSpPr>
        <p:spPr>
          <a:xfrm>
            <a:off x="458971" y="2025832"/>
            <a:ext cx="2585400" cy="21567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  <a:buSzPts val="1400"/>
              <a:buNone/>
            </a:pPr>
            <a:r>
              <a:rPr lang="en-GB"/>
              <a:t>Use photos rather than symbols and accompany them with actual objects to make the activity more tangible. Use simple language and offer a choice of two. </a:t>
            </a:r>
            <a:endParaRPr/>
          </a:p>
        </p:txBody>
      </p:sp>
      <p:sp>
        <p:nvSpPr>
          <p:cNvPr id="218" name="Google Shape;218;p36"/>
          <p:cNvSpPr txBox="1"/>
          <p:nvPr>
            <p:ph idx="3" type="subTitle"/>
          </p:nvPr>
        </p:nvSpPr>
        <p:spPr>
          <a:xfrm>
            <a:off x="3279295" y="1415332"/>
            <a:ext cx="2585400" cy="453300"/>
          </a:xfrm>
          <a:prstGeom prst="rect">
            <a:avLst/>
          </a:prstGeom>
          <a:solidFill>
            <a:srgbClr val="008237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 sz="1800"/>
              <a:t>Make it harder</a:t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9" name="Google Shape;219;p36"/>
          <p:cNvSpPr txBox="1"/>
          <p:nvPr>
            <p:ph idx="4" type="body"/>
          </p:nvPr>
        </p:nvSpPr>
        <p:spPr>
          <a:xfrm>
            <a:off x="3279295" y="2025832"/>
            <a:ext cx="2585400" cy="21567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400"/>
              <a:buNone/>
            </a:pPr>
            <a:r>
              <a:rPr lang="en-GB"/>
              <a:t>Encourage the learner to use symbols and to complete the activities with independence. </a:t>
            </a:r>
            <a:endParaRPr/>
          </a:p>
        </p:txBody>
      </p:sp>
      <p:sp>
        <p:nvSpPr>
          <p:cNvPr id="220" name="Google Shape;220;p36"/>
          <p:cNvSpPr txBox="1"/>
          <p:nvPr>
            <p:ph idx="5" type="subTitle"/>
          </p:nvPr>
        </p:nvSpPr>
        <p:spPr>
          <a:xfrm>
            <a:off x="6099620" y="1415332"/>
            <a:ext cx="2585400" cy="453300"/>
          </a:xfrm>
          <a:prstGeom prst="rect">
            <a:avLst/>
          </a:prstGeom>
          <a:solidFill>
            <a:srgbClr val="008237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 sz="1800"/>
              <a:t>More ideas</a:t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1" name="Google Shape;221;p36"/>
          <p:cNvSpPr txBox="1"/>
          <p:nvPr>
            <p:ph idx="6" type="body"/>
          </p:nvPr>
        </p:nvSpPr>
        <p:spPr>
          <a:xfrm>
            <a:off x="6099620" y="2025832"/>
            <a:ext cx="2585400" cy="21567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/>
              <a:t>Try making your own version of the Lion Hunt with places around your home!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2" name="Google Shape;222;p36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7"/>
          <p:cNvSpPr txBox="1"/>
          <p:nvPr>
            <p:ph type="title"/>
          </p:nvPr>
        </p:nvSpPr>
        <p:spPr>
          <a:xfrm>
            <a:off x="490250" y="559325"/>
            <a:ext cx="8447100" cy="40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b="1" i="0" sz="3000">
              <a:solidFill>
                <a:srgbClr val="4B324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b="1" i="0" sz="3000">
              <a:solidFill>
                <a:srgbClr val="4B324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i="0" lang="en-GB" sz="3000">
                <a:solidFill>
                  <a:srgbClr val="4B3241"/>
                </a:solidFill>
                <a:latin typeface="Montserrat"/>
                <a:ea typeface="Montserrat"/>
                <a:cs typeface="Montserrat"/>
                <a:sym typeface="Montserrat"/>
              </a:rPr>
              <a:t>Share your work with Oak National</a:t>
            </a:r>
            <a:endParaRPr b="1" i="0" sz="3000">
              <a:solidFill>
                <a:srgbClr val="4B324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i="0" sz="1600">
              <a:solidFill>
                <a:srgbClr val="4B324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rPr i="0" lang="en-GB" sz="1800">
                <a:solidFill>
                  <a:srgbClr val="4B3241"/>
                </a:solidFill>
                <a:latin typeface="Montserrat"/>
                <a:ea typeface="Montserrat"/>
                <a:cs typeface="Montserrat"/>
                <a:sym typeface="Montserrat"/>
              </a:rPr>
              <a:t>If you'd like to, please ask your parent or carer to share your work on </a:t>
            </a:r>
            <a:r>
              <a:rPr b="1" i="0" lang="en-GB" sz="1800">
                <a:solidFill>
                  <a:srgbClr val="4B3241"/>
                </a:solidFill>
                <a:latin typeface="Montserrat"/>
                <a:ea typeface="Montserrat"/>
                <a:cs typeface="Montserrat"/>
                <a:sym typeface="Montserrat"/>
              </a:rPr>
              <a:t>Instagram</a:t>
            </a:r>
            <a:r>
              <a:rPr i="0" lang="en-GB" sz="1800">
                <a:solidFill>
                  <a:srgbClr val="4B324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1" i="0" lang="en-GB" sz="1800">
                <a:solidFill>
                  <a:srgbClr val="4B3241"/>
                </a:solidFill>
                <a:latin typeface="Montserrat"/>
                <a:ea typeface="Montserrat"/>
                <a:cs typeface="Montserrat"/>
                <a:sym typeface="Montserrat"/>
              </a:rPr>
              <a:t>Facebook</a:t>
            </a:r>
            <a:r>
              <a:rPr i="0" lang="en-GB" sz="1800">
                <a:solidFill>
                  <a:srgbClr val="4B3241"/>
                </a:solidFill>
                <a:latin typeface="Montserrat"/>
                <a:ea typeface="Montserrat"/>
                <a:cs typeface="Montserrat"/>
                <a:sym typeface="Montserrat"/>
              </a:rPr>
              <a:t> or </a:t>
            </a:r>
            <a:r>
              <a:rPr b="1" i="0" lang="en-GB" sz="1800">
                <a:solidFill>
                  <a:srgbClr val="4B3241"/>
                </a:solidFill>
                <a:latin typeface="Montserrat"/>
                <a:ea typeface="Montserrat"/>
                <a:cs typeface="Montserrat"/>
                <a:sym typeface="Montserrat"/>
              </a:rPr>
              <a:t>Twitter</a:t>
            </a:r>
            <a:r>
              <a:rPr i="0" lang="en-GB" sz="1800">
                <a:solidFill>
                  <a:srgbClr val="4B3241"/>
                </a:solidFill>
                <a:latin typeface="Montserrat"/>
                <a:ea typeface="Montserrat"/>
                <a:cs typeface="Montserrat"/>
                <a:sym typeface="Montserrat"/>
              </a:rPr>
              <a:t> tagging </a:t>
            </a:r>
            <a:r>
              <a:rPr b="1" i="0" lang="en-GB" sz="1800">
                <a:solidFill>
                  <a:srgbClr val="4B3241"/>
                </a:solidFill>
                <a:latin typeface="Montserrat"/>
                <a:ea typeface="Montserrat"/>
                <a:cs typeface="Montserrat"/>
                <a:sym typeface="Montserrat"/>
              </a:rPr>
              <a:t>@OakNational</a:t>
            </a:r>
            <a:r>
              <a:rPr i="0" lang="en-GB" sz="1800">
                <a:solidFill>
                  <a:srgbClr val="4B3241"/>
                </a:solidFill>
                <a:latin typeface="Montserrat"/>
                <a:ea typeface="Montserrat"/>
                <a:cs typeface="Montserrat"/>
                <a:sym typeface="Montserrat"/>
              </a:rPr>
              <a:t> and </a:t>
            </a:r>
            <a:r>
              <a:rPr b="1" i="0" lang="en-GB" sz="1800">
                <a:solidFill>
                  <a:srgbClr val="4B3241"/>
                </a:solidFill>
                <a:latin typeface="Montserrat"/>
                <a:ea typeface="Montserrat"/>
                <a:cs typeface="Montserrat"/>
                <a:sym typeface="Montserrat"/>
              </a:rPr>
              <a:t>#LearnwithOak</a:t>
            </a:r>
            <a:endParaRPr b="1" i="0" sz="1800">
              <a:solidFill>
                <a:srgbClr val="4B324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8"/>
          <p:cNvSpPr txBox="1"/>
          <p:nvPr/>
        </p:nvSpPr>
        <p:spPr>
          <a:xfrm>
            <a:off x="468400" y="4793325"/>
            <a:ext cx="3305400" cy="1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A0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33" name="Google Shape;233;p38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>
                <a:solidFill>
                  <a:schemeClr val="dk2"/>
                </a:solidFill>
              </a:rPr>
              <a:t>References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34" name="Google Shape;234;p38"/>
          <p:cNvSpPr txBox="1"/>
          <p:nvPr>
            <p:ph idx="1" type="body"/>
          </p:nvPr>
        </p:nvSpPr>
        <p:spPr>
          <a:xfrm>
            <a:off x="459000" y="1378175"/>
            <a:ext cx="8226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/>
              <a:t>Slide 6: (Unmowed) grass 1 - Natubico - Wikimedia Commons (Attribution-ShareAlike 3.0 Unported (CC BY-SA 3.0))</a:t>
            </a:r>
            <a:endParaRPr/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/>
              <a:t>Slide 7: Cusheon Lake in the early morning, Saltspring Island, British Columbia, Canada - Michal Klajban - Wikimedia Commons </a:t>
            </a:r>
            <a:r>
              <a:rPr lang="en-GB"/>
              <a:t>(</a:t>
            </a:r>
            <a:r>
              <a:rPr lang="en-GB">
                <a:highlight>
                  <a:srgbClr val="FFFFFF"/>
                </a:highlight>
              </a:rPr>
              <a:t>Attribution-ShareAlike 4.0 International (CC BY-SA 4.0)</a:t>
            </a:r>
            <a:r>
              <a:rPr lang="en-GB"/>
              <a:t>)</a:t>
            </a:r>
            <a:endParaRPr/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/>
              <a:t>Slide 8: Illuminated rocky cavern - Ksenia Kudelkina - Unsplash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/>
              <a:t>Slide 9: A peat bog below the top of Doune Hill, Luss Hills, Scotland - Michal Klajban - Wikimedia Commons </a:t>
            </a:r>
            <a:r>
              <a:rPr lang="en-GB"/>
              <a:t>(</a:t>
            </a:r>
            <a:r>
              <a:rPr lang="en-GB">
                <a:highlight>
                  <a:srgbClr val="FFFFFF"/>
                </a:highlight>
              </a:rPr>
              <a:t>Attribution-ShareAlike 4.0 International (CC BY-SA 4.0)</a:t>
            </a:r>
            <a:r>
              <a:rPr lang="en-GB"/>
              <a:t>)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sp>
        <p:nvSpPr>
          <p:cNvPr id="235" name="Google Shape;235;p38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/>
          <p:nvPr>
            <p:ph type="title"/>
          </p:nvPr>
        </p:nvSpPr>
        <p:spPr>
          <a:xfrm>
            <a:off x="917950" y="892800"/>
            <a:ext cx="7902000" cy="16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>
                <a:solidFill>
                  <a:schemeClr val="dk2"/>
                </a:solidFill>
              </a:rPr>
              <a:t>For this lesson you will need: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49" name="Google Shape;149;p26"/>
          <p:cNvSpPr txBox="1"/>
          <p:nvPr>
            <p:ph idx="1" type="body"/>
          </p:nvPr>
        </p:nvSpPr>
        <p:spPr>
          <a:xfrm>
            <a:off x="458975" y="1438150"/>
            <a:ext cx="3891600" cy="3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30200" lvl="0" marL="4572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-GB"/>
              <a:t>‘</a:t>
            </a:r>
            <a:r>
              <a:rPr i="1" lang="en-GB"/>
              <a:t>We’re Going on a Lion Hunt</a:t>
            </a:r>
            <a:r>
              <a:rPr lang="en-GB"/>
              <a:t>’</a:t>
            </a:r>
            <a:r>
              <a:rPr i="1" lang="en-GB"/>
              <a:t> </a:t>
            </a:r>
            <a:r>
              <a:rPr lang="en-GB"/>
              <a:t>by David Axtell, a sensory story resource.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SzPts val="1600"/>
              <a:buNone/>
            </a:pPr>
            <a:r>
              <a:t/>
            </a:r>
            <a:endParaRPr/>
          </a:p>
        </p:txBody>
      </p:sp>
      <p:sp>
        <p:nvSpPr>
          <p:cNvPr id="150" name="Google Shape;150;p26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7"/>
          <p:cNvSpPr txBox="1"/>
          <p:nvPr/>
        </p:nvSpPr>
        <p:spPr>
          <a:xfrm>
            <a:off x="468400" y="4793325"/>
            <a:ext cx="3305400" cy="1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A0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6" name="Google Shape;156;p27"/>
          <p:cNvSpPr txBox="1"/>
          <p:nvPr>
            <p:ph type="title"/>
          </p:nvPr>
        </p:nvSpPr>
        <p:spPr>
          <a:xfrm>
            <a:off x="229488" y="222513"/>
            <a:ext cx="41130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>
                <a:solidFill>
                  <a:schemeClr val="dk2"/>
                </a:solidFill>
              </a:rPr>
              <a:t>Sequencing instructions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57" name="Google Shape;157;p27"/>
          <p:cNvSpPr txBox="1"/>
          <p:nvPr/>
        </p:nvSpPr>
        <p:spPr>
          <a:xfrm>
            <a:off x="3544775" y="5232450"/>
            <a:ext cx="1744500" cy="2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Images from Pixabay.com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7"/>
          <p:cNvSpPr txBox="1"/>
          <p:nvPr/>
        </p:nvSpPr>
        <p:spPr>
          <a:xfrm>
            <a:off x="519275" y="989225"/>
            <a:ext cx="47700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" name="Google Shape;159;p27"/>
          <p:cNvSpPr txBox="1"/>
          <p:nvPr>
            <p:ph idx="1" type="body"/>
          </p:nvPr>
        </p:nvSpPr>
        <p:spPr>
          <a:xfrm>
            <a:off x="519275" y="1122325"/>
            <a:ext cx="7572000" cy="324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/>
              <a:t>In this lesson we are going to sequence the ‘We’re Going on a Lion Hunt’ story by David Axtell. This lesson should be used alongside that resource to extend learning. </a:t>
            </a:r>
            <a:endParaRPr/>
          </a:p>
          <a:p>
            <a:pPr indent="0" lvl="0" marL="127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127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/>
              <a:t>Adult support will be required.  </a:t>
            </a:r>
            <a:endParaRPr/>
          </a:p>
          <a:p>
            <a:pPr indent="0" lvl="0" marL="127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2286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8"/>
          <p:cNvSpPr txBox="1"/>
          <p:nvPr/>
        </p:nvSpPr>
        <p:spPr>
          <a:xfrm>
            <a:off x="468400" y="4793325"/>
            <a:ext cx="3305400" cy="1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A0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5" name="Google Shape;165;p28"/>
          <p:cNvSpPr txBox="1"/>
          <p:nvPr>
            <p:ph type="title"/>
          </p:nvPr>
        </p:nvSpPr>
        <p:spPr>
          <a:xfrm>
            <a:off x="229488" y="222513"/>
            <a:ext cx="41130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>
                <a:solidFill>
                  <a:schemeClr val="dk2"/>
                </a:solidFill>
              </a:rPr>
              <a:t>Getting ready 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66" name="Google Shape;166;p28"/>
          <p:cNvSpPr txBox="1"/>
          <p:nvPr/>
        </p:nvSpPr>
        <p:spPr>
          <a:xfrm>
            <a:off x="519275" y="989225"/>
            <a:ext cx="47700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7" name="Google Shape;167;p28"/>
          <p:cNvSpPr txBox="1"/>
          <p:nvPr>
            <p:ph idx="1" type="body"/>
          </p:nvPr>
        </p:nvSpPr>
        <p:spPr>
          <a:xfrm>
            <a:off x="428707" y="989225"/>
            <a:ext cx="6836700" cy="324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/>
              <a:t>We are learning about putting a story sequence in order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9"/>
          <p:cNvSpPr txBox="1"/>
          <p:nvPr>
            <p:ph type="title"/>
          </p:nvPr>
        </p:nvSpPr>
        <p:spPr>
          <a:xfrm>
            <a:off x="229488" y="222513"/>
            <a:ext cx="41130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>
                <a:solidFill>
                  <a:schemeClr val="accent6"/>
                </a:solidFill>
              </a:rPr>
              <a:t>Activity 1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173" name="Google Shape;173;p29"/>
          <p:cNvSpPr txBox="1"/>
          <p:nvPr>
            <p:ph idx="1" type="body"/>
          </p:nvPr>
        </p:nvSpPr>
        <p:spPr>
          <a:xfrm>
            <a:off x="183419" y="861725"/>
            <a:ext cx="5496900" cy="31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5900" lvl="0" marL="2286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GB"/>
              <a:t>Can you match the picture and the symbol for this part of the story?  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174" name="Google Shape;17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0850" y="1525350"/>
            <a:ext cx="3481752" cy="261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0"/>
          <p:cNvSpPr txBox="1"/>
          <p:nvPr>
            <p:ph idx="1" type="body"/>
          </p:nvPr>
        </p:nvSpPr>
        <p:spPr>
          <a:xfrm>
            <a:off x="381231" y="884250"/>
            <a:ext cx="5496900" cy="31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5900" lvl="0" marL="2286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GB"/>
              <a:t>Can you match the picture and the symbol for this part of the story?  </a:t>
            </a:r>
            <a:r>
              <a:rPr lang="en-GB"/>
              <a:t>  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180" name="Google Shape;180;p30"/>
          <p:cNvPicPr preferRelativeResize="0"/>
          <p:nvPr/>
        </p:nvPicPr>
        <p:blipFill rotWithShape="1">
          <a:blip r:embed="rId3">
            <a:alphaModFix/>
          </a:blip>
          <a:srcRect b="0" l="0" r="54716" t="0"/>
          <a:stretch/>
        </p:blipFill>
        <p:spPr>
          <a:xfrm>
            <a:off x="804625" y="1574925"/>
            <a:ext cx="4140826" cy="209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1"/>
          <p:cNvSpPr txBox="1"/>
          <p:nvPr>
            <p:ph idx="1" type="body"/>
          </p:nvPr>
        </p:nvSpPr>
        <p:spPr>
          <a:xfrm>
            <a:off x="381231" y="884250"/>
            <a:ext cx="5496900" cy="31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5900" lvl="0" marL="2286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GB"/>
              <a:t>Which symbol goes with this part of the story?  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186" name="Google Shape;18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4625" y="1438282"/>
            <a:ext cx="4019550" cy="2679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2"/>
          <p:cNvSpPr txBox="1"/>
          <p:nvPr>
            <p:ph idx="1" type="body"/>
          </p:nvPr>
        </p:nvSpPr>
        <p:spPr>
          <a:xfrm>
            <a:off x="229481" y="364825"/>
            <a:ext cx="5496900" cy="31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5900" lvl="0" marL="2286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GB"/>
              <a:t>Can you match the picture and the symbol for this part of the story?  </a:t>
            </a:r>
            <a:r>
              <a:rPr lang="en-GB"/>
              <a:t>  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sp>
        <p:nvSpPr>
          <p:cNvPr id="192" name="Google Shape;192;p32"/>
          <p:cNvSpPr txBox="1"/>
          <p:nvPr>
            <p:ph idx="12" type="sldNum"/>
          </p:nvPr>
        </p:nvSpPr>
        <p:spPr>
          <a:xfrm>
            <a:off x="229485" y="2396663"/>
            <a:ext cx="360000" cy="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93" name="Google Shape;19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2" y="1191675"/>
            <a:ext cx="4751194" cy="2954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3"/>
          <p:cNvSpPr txBox="1"/>
          <p:nvPr>
            <p:ph type="title"/>
          </p:nvPr>
        </p:nvSpPr>
        <p:spPr>
          <a:xfrm>
            <a:off x="229503" y="222525"/>
            <a:ext cx="51531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>
                <a:solidFill>
                  <a:schemeClr val="accent6"/>
                </a:solidFill>
              </a:rPr>
              <a:t>Activity 2: Identifying first and last 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199" name="Google Shape;199;p33"/>
          <p:cNvSpPr txBox="1"/>
          <p:nvPr>
            <p:ph idx="1" type="body"/>
          </p:nvPr>
        </p:nvSpPr>
        <p:spPr>
          <a:xfrm>
            <a:off x="381231" y="884250"/>
            <a:ext cx="5496900" cy="31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5900" lvl="0" marL="2286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GB"/>
              <a:t>Where did the girls go </a:t>
            </a:r>
            <a:r>
              <a:rPr b="1" lang="en-GB"/>
              <a:t>first</a:t>
            </a:r>
            <a:r>
              <a:rPr lang="en-GB"/>
              <a:t>?  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ak National Academy v2">
  <a:themeElements>
    <a:clrScheme name="Simple Light">
      <a:dk1>
        <a:srgbClr val="65BE4B"/>
      </a:dk1>
      <a:lt1>
        <a:srgbClr val="FFFFFF"/>
      </a:lt1>
      <a:dk2>
        <a:srgbClr val="434343"/>
      </a:dk2>
      <a:lt2>
        <a:srgbClr val="D2D2D7"/>
      </a:lt2>
      <a:accent1>
        <a:srgbClr val="008237"/>
      </a:accent1>
      <a:accent2>
        <a:srgbClr val="46C7E1"/>
      </a:accent2>
      <a:accent3>
        <a:srgbClr val="00468C"/>
      </a:accent3>
      <a:accent4>
        <a:srgbClr val="786EC8"/>
      </a:accent4>
      <a:accent5>
        <a:srgbClr val="F03C78"/>
      </a:accent5>
      <a:accent6>
        <a:srgbClr val="00968C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ak National Academy v2">
  <a:themeElements>
    <a:clrScheme name="Simple Light">
      <a:dk1>
        <a:srgbClr val="65BE4B"/>
      </a:dk1>
      <a:lt1>
        <a:srgbClr val="FFFFFF"/>
      </a:lt1>
      <a:dk2>
        <a:srgbClr val="434343"/>
      </a:dk2>
      <a:lt2>
        <a:srgbClr val="D2D2D7"/>
      </a:lt2>
      <a:accent1>
        <a:srgbClr val="69BE4B"/>
      </a:accent1>
      <a:accent2>
        <a:srgbClr val="46C7E1"/>
      </a:accent2>
      <a:accent3>
        <a:srgbClr val="FA9B23"/>
      </a:accent3>
      <a:accent4>
        <a:srgbClr val="786EC8"/>
      </a:accent4>
      <a:accent5>
        <a:srgbClr val="F03C78"/>
      </a:accent5>
      <a:accent6>
        <a:srgbClr val="00968C"/>
      </a:accent6>
      <a:hlink>
        <a:srgbClr val="00823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