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7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8c863e38b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g8c863e38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idx="4294967295" type="ctrTitle"/>
          </p:nvPr>
        </p:nvSpPr>
        <p:spPr>
          <a:xfrm>
            <a:off x="917950" y="2876300"/>
            <a:ext cx="16452000" cy="42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chemeClr val="dk2"/>
                </a:solidFill>
              </a:rPr>
              <a:t>Divid</a:t>
            </a:r>
            <a:r>
              <a:rPr lang="en-GB" sz="6000">
                <a:solidFill>
                  <a:schemeClr val="dk2"/>
                </a:solidFill>
              </a:rPr>
              <a:t>ing into a Ratio</a:t>
            </a:r>
            <a:endParaRPr sz="6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chemeClr val="dk2"/>
                </a:solidFill>
              </a:rPr>
              <a:t>Lesson 3 of 4</a:t>
            </a:r>
            <a:endParaRPr sz="6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0"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Downloadable Resource</a:t>
            </a:r>
            <a:endParaRPr b="0"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37" name="Google Shape;37;p9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8" name="Google Shape;38;p9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Kidd-Rossiter</a:t>
            </a:r>
            <a:endParaRPr sz="28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10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5" name="Google Shape;45;p10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6" name="Google Shape;46;p10"/>
          <p:cNvSpPr txBox="1"/>
          <p:nvPr/>
        </p:nvSpPr>
        <p:spPr>
          <a:xfrm>
            <a:off x="875370" y="2132206"/>
            <a:ext cx="12506094" cy="5170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Rectangle A’s perimeter is twice the length of rectangle B’s perimeter, which is three times the length of rectangle C’s perimeter.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•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ratio of their perimeters.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•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sum of the three perimeters is 100cm, find each individual perimeter.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•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rectangle A’s perimeter is 75cm longer than rectangle C’s, find the perimeter of rectangle B.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1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2" name="Google Shape;52;p11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53" name="Google Shape;53;p11"/>
          <p:cNvSpPr txBox="1"/>
          <p:nvPr/>
        </p:nvSpPr>
        <p:spPr>
          <a:xfrm>
            <a:off x="875370" y="2132206"/>
            <a:ext cx="12506094" cy="304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Rectangle A’s perimeter is twice the length of rectangle B’s perimeter, which is three times the length of rectangle C’s perimeter.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•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the sum of the three perimeters is 100cm, find each individual perimeter.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2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59" name="Google Shape;59;p12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0" name="Google Shape;60;p12"/>
          <p:cNvSpPr txBox="1"/>
          <p:nvPr/>
        </p:nvSpPr>
        <p:spPr>
          <a:xfrm>
            <a:off x="875370" y="2132206"/>
            <a:ext cx="12506094" cy="304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Rectangle A’s perimeter is twice the length of rectangle B’s perimeter, which is three times the length of rectangle C’s perimeter.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Char char="•"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If rectangle A’s perimeter is 75cm longer than rectangle C’s, find the perimeter of rectangle B.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Google Shape;65;p13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66" name="Google Shape;66;p13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67" name="Google Shape;67;p13"/>
          <p:cNvSpPr txBox="1"/>
          <p:nvPr/>
        </p:nvSpPr>
        <p:spPr>
          <a:xfrm>
            <a:off x="875372" y="2655203"/>
            <a:ext cx="15249292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interior angles of a trapezium are in the ratio 3 : 4 : 5 : 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t/>
            </a:r>
            <a:endParaRPr b="0" i="0" sz="35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Find the sizes of the angles and sketch the trapezium.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/>
        </p:nvSpPr>
        <p:spPr>
          <a:xfrm>
            <a:off x="854687" y="2290773"/>
            <a:ext cx="12669223" cy="40729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sides of a triangle are in the ratio 4 : 6 : 9.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difference in length between the shortest side and the longest side of the triangle is 10cm.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length of each side.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perimeter.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fraction of the perimeter is the longest side?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15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8" name="Google Shape;78;p15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79" name="Google Shape;79;p15"/>
          <p:cNvSpPr txBox="1"/>
          <p:nvPr/>
        </p:nvSpPr>
        <p:spPr>
          <a:xfrm>
            <a:off x="958645" y="2055186"/>
            <a:ext cx="11253020" cy="358046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4769" l="-1353" r="0" t="-2384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4">
            <a:alphaModFix/>
          </a:blip>
          <a:srcRect b="0" l="10243" r="0" t="8326"/>
          <a:stretch/>
        </p:blipFill>
        <p:spPr>
          <a:xfrm>
            <a:off x="11530361" y="3236673"/>
            <a:ext cx="5798994" cy="5427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