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10b2e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10b2e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e13920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e13920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4e13920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4e13920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4e13920c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4e13920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4e13920c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4e13920c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24e13920c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24e13920c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24e13920c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24e13920c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makes something a mixture?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46968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46968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8875" y="4696850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of matter does each diagram represent?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414275" y="30361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341427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4" name="Google Shape;104;p16"/>
          <p:cNvSpPr txBox="1"/>
          <p:nvPr>
            <p:ph idx="3" type="subTitle"/>
          </p:nvPr>
        </p:nvSpPr>
        <p:spPr>
          <a:xfrm>
            <a:off x="9054925" y="3011775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>
            <p:ph idx="4" type="body"/>
          </p:nvPr>
        </p:nvSpPr>
        <p:spPr>
          <a:xfrm>
            <a:off x="905492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912300" y="8900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diagram shows a pure gas?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00" y="4701488"/>
            <a:ext cx="4111550" cy="3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00" y="4701500"/>
            <a:ext cx="4517861" cy="3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918000" y="890050"/>
            <a:ext cx="16452000" cy="13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in squash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917950" y="2876300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Squash contains </a:t>
            </a:r>
            <a:r>
              <a:rPr b="1" lang="en-GB" sz="3500"/>
              <a:t>sugar particles </a:t>
            </a:r>
            <a:r>
              <a:rPr lang="en-GB" sz="3500"/>
              <a:t>and </a:t>
            </a:r>
            <a:r>
              <a:rPr b="1" lang="en-GB" sz="3500"/>
              <a:t>water </a:t>
            </a:r>
            <a:r>
              <a:rPr b="1" lang="en-GB" sz="3500"/>
              <a:t>particles.</a:t>
            </a:r>
            <a:endParaRPr b="1"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state of matter is squash in?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are the particles arranged?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many </a:t>
            </a:r>
            <a:r>
              <a:rPr lang="en-GB" sz="3500"/>
              <a:t>different</a:t>
            </a:r>
            <a:r>
              <a:rPr lang="en-GB" sz="3500"/>
              <a:t> types of particle are there?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mixture?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Draw a diagram to represent a pure solid.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 Draw a diagram to represent a mixture of gases.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Give an example of a solid mixture.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4. Give an example of a liquid mixture.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5. Give an example of a gaseous mixture.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918000" y="890050"/>
            <a:ext cx="16452000" cy="13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do the particles in white gold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917950" y="2876300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White gold </a:t>
            </a:r>
            <a:r>
              <a:rPr lang="en-GB" sz="3500"/>
              <a:t>contains </a:t>
            </a:r>
            <a:r>
              <a:rPr b="1" lang="en-GB" sz="3500"/>
              <a:t>gold</a:t>
            </a:r>
            <a:r>
              <a:rPr b="1" lang="en-GB" sz="3500"/>
              <a:t> particles </a:t>
            </a:r>
            <a:r>
              <a:rPr lang="en-GB" sz="3500"/>
              <a:t>and </a:t>
            </a:r>
            <a:r>
              <a:rPr b="1" lang="en-GB" sz="3500"/>
              <a:t>platinum </a:t>
            </a:r>
            <a:r>
              <a:rPr b="1" lang="en-GB" sz="3500"/>
              <a:t>particles.</a:t>
            </a:r>
            <a:endParaRPr b="1"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state of matter is white gold in?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are the particles arranged?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many different types of particle are there?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an alloy?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What is the difference between a pure metal and an alloy?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 Which metals make the alloy bronze?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How is bronze different from the pure metals?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4. How do you know that bronze is a mixture?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Mixing oil and water</a:t>
            </a:r>
            <a:r>
              <a:rPr lang="en-GB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What happens when you mix oil and water together?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2. What is it called when two liquids do not mix?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3. What happens when you add soap?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4. What is it called when two liquids do mix?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