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embeddedFontLst>
    <p:embeddedFont>
      <p:font typeface="Montserrat SemiBold"/>
      <p:regular r:id="rId15"/>
      <p:bold r:id="rId16"/>
      <p:italic r:id="rId17"/>
      <p:boldItalic r:id="rId18"/>
    </p:embeddedFont>
    <p:embeddedFont>
      <p:font typeface="Montserrat"/>
      <p:regular r:id="rId19"/>
      <p:bold r:id="rId20"/>
      <p:italic r:id="rId21"/>
      <p:boldItalic r:id="rId22"/>
    </p:embeddedFont>
    <p:embeddedFont>
      <p:font typeface="Montserrat Medium"/>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bold.fntdata"/><Relationship Id="rId22" Type="http://schemas.openxmlformats.org/officeDocument/2006/relationships/font" Target="fonts/Montserrat-boldItalic.fntdata"/><Relationship Id="rId21" Type="http://schemas.openxmlformats.org/officeDocument/2006/relationships/font" Target="fonts/Montserrat-italic.fntdata"/><Relationship Id="rId24" Type="http://schemas.openxmlformats.org/officeDocument/2006/relationships/font" Target="fonts/MontserratMedium-bold.fntdata"/><Relationship Id="rId23" Type="http://schemas.openxmlformats.org/officeDocument/2006/relationships/font" Target="fonts/MontserratMedium-regular.fnt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MontserratMedium-boldItalic.fntdata"/><Relationship Id="rId25" Type="http://schemas.openxmlformats.org/officeDocument/2006/relationships/font" Target="fonts/MontserratMedium-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font" Target="fonts/MontserratSemiBold-regular.fntdata"/><Relationship Id="rId14" Type="http://schemas.openxmlformats.org/officeDocument/2006/relationships/slide" Target="slides/slide8.xml"/><Relationship Id="rId17" Type="http://schemas.openxmlformats.org/officeDocument/2006/relationships/font" Target="fonts/MontserratSemiBold-italic.fntdata"/><Relationship Id="rId16" Type="http://schemas.openxmlformats.org/officeDocument/2006/relationships/font" Target="fonts/MontserratSemiBold-bold.fntdata"/><Relationship Id="rId19" Type="http://schemas.openxmlformats.org/officeDocument/2006/relationships/font" Target="fonts/Montserrat-regular.fntdata"/><Relationship Id="rId18" Type="http://schemas.openxmlformats.org/officeDocument/2006/relationships/font" Target="fonts/MontserratSemiBold-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ee3cee282_0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ee3cee282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8ee3cee282_0_1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8ee3cee282_0_1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8ee3cee282_0_1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8ee3cee282_0_1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8ee3cee282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8ee3cee282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8ee3cee282_0_4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8ee3cee282_0_4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8ee3cee282_0_2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8ee3cee282_0_2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8ee3cee282_0_2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8ee3cee282_0_2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8ee3cee282_0_4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8ee3cee282_0_4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55" name="Shape 55"/>
        <p:cNvGrpSpPr/>
        <p:nvPr/>
      </p:nvGrpSpPr>
      <p:grpSpPr>
        <a:xfrm>
          <a:off x="0" y="0"/>
          <a:ext cx="0" cy="0"/>
          <a:chOff x="0" y="0"/>
          <a:chExt cx="0" cy="0"/>
        </a:xfrm>
      </p:grpSpPr>
      <p:sp>
        <p:nvSpPr>
          <p:cNvPr id="56" name="Google Shape;56;p14"/>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rtl="0">
              <a:spcBef>
                <a:spcPts val="0"/>
              </a:spcBef>
              <a:spcAft>
                <a:spcPts val="0"/>
              </a:spcAft>
              <a:buClr>
                <a:srgbClr val="000000"/>
              </a:buClr>
              <a:buSzPts val="3000"/>
              <a:buFont typeface="Montserrat SemiBold"/>
              <a:buNone/>
              <a:defRPr b="0" sz="3000">
                <a:solidFill>
                  <a:srgbClr val="000000"/>
                </a:solidFill>
                <a:latin typeface="Montserrat SemiBold"/>
                <a:ea typeface="Montserrat SemiBold"/>
                <a:cs typeface="Montserrat SemiBold"/>
                <a:sym typeface="Montserrat SemiBold"/>
              </a:defRPr>
            </a:lvl1pPr>
            <a:lvl2pPr lvl="1" rtl="0" algn="ctr">
              <a:spcBef>
                <a:spcPts val="0"/>
              </a:spcBef>
              <a:spcAft>
                <a:spcPts val="0"/>
              </a:spcAft>
              <a:buClr>
                <a:srgbClr val="000000"/>
              </a:buClr>
              <a:buSzPts val="5200"/>
              <a:buNone/>
              <a:defRPr sz="5200">
                <a:solidFill>
                  <a:srgbClr val="000000"/>
                </a:solidFill>
              </a:defRPr>
            </a:lvl2pPr>
            <a:lvl3pPr lvl="2" rtl="0" algn="ctr">
              <a:spcBef>
                <a:spcPts val="0"/>
              </a:spcBef>
              <a:spcAft>
                <a:spcPts val="0"/>
              </a:spcAft>
              <a:buClr>
                <a:srgbClr val="000000"/>
              </a:buClr>
              <a:buSzPts val="5200"/>
              <a:buNone/>
              <a:defRPr sz="5200">
                <a:solidFill>
                  <a:srgbClr val="000000"/>
                </a:solidFill>
              </a:defRPr>
            </a:lvl3pPr>
            <a:lvl4pPr lvl="3" rtl="0" algn="ctr">
              <a:spcBef>
                <a:spcPts val="0"/>
              </a:spcBef>
              <a:spcAft>
                <a:spcPts val="0"/>
              </a:spcAft>
              <a:buClr>
                <a:srgbClr val="000000"/>
              </a:buClr>
              <a:buSzPts val="5200"/>
              <a:buNone/>
              <a:defRPr sz="5200">
                <a:solidFill>
                  <a:srgbClr val="000000"/>
                </a:solidFill>
              </a:defRPr>
            </a:lvl4pPr>
            <a:lvl5pPr lvl="4" rtl="0" algn="ctr">
              <a:spcBef>
                <a:spcPts val="0"/>
              </a:spcBef>
              <a:spcAft>
                <a:spcPts val="0"/>
              </a:spcAft>
              <a:buClr>
                <a:srgbClr val="000000"/>
              </a:buClr>
              <a:buSzPts val="5200"/>
              <a:buNone/>
              <a:defRPr sz="5200">
                <a:solidFill>
                  <a:srgbClr val="000000"/>
                </a:solidFill>
              </a:defRPr>
            </a:lvl5pPr>
            <a:lvl6pPr lvl="5" rtl="0" algn="ctr">
              <a:spcBef>
                <a:spcPts val="0"/>
              </a:spcBef>
              <a:spcAft>
                <a:spcPts val="0"/>
              </a:spcAft>
              <a:buClr>
                <a:srgbClr val="000000"/>
              </a:buClr>
              <a:buSzPts val="5200"/>
              <a:buNone/>
              <a:defRPr sz="5200">
                <a:solidFill>
                  <a:srgbClr val="000000"/>
                </a:solidFill>
              </a:defRPr>
            </a:lvl6pPr>
            <a:lvl7pPr lvl="6" rtl="0" algn="ctr">
              <a:spcBef>
                <a:spcPts val="0"/>
              </a:spcBef>
              <a:spcAft>
                <a:spcPts val="0"/>
              </a:spcAft>
              <a:buClr>
                <a:srgbClr val="000000"/>
              </a:buClr>
              <a:buSzPts val="5200"/>
              <a:buNone/>
              <a:defRPr sz="5200">
                <a:solidFill>
                  <a:srgbClr val="000000"/>
                </a:solidFill>
              </a:defRPr>
            </a:lvl7pPr>
            <a:lvl8pPr lvl="7" rtl="0" algn="ctr">
              <a:spcBef>
                <a:spcPts val="0"/>
              </a:spcBef>
              <a:spcAft>
                <a:spcPts val="0"/>
              </a:spcAft>
              <a:buClr>
                <a:srgbClr val="000000"/>
              </a:buClr>
              <a:buSzPts val="5200"/>
              <a:buNone/>
              <a:defRPr sz="5200">
                <a:solidFill>
                  <a:srgbClr val="000000"/>
                </a:solidFill>
              </a:defRPr>
            </a:lvl8pPr>
            <a:lvl9pPr lvl="8" rtl="0" algn="ctr">
              <a:spcBef>
                <a:spcPts val="0"/>
              </a:spcBef>
              <a:spcAft>
                <a:spcPts val="0"/>
              </a:spcAft>
              <a:buClr>
                <a:srgbClr val="000000"/>
              </a:buClr>
              <a:buSzPts val="5200"/>
              <a:buNone/>
              <a:defRPr sz="5200">
                <a:solidFill>
                  <a:srgbClr val="000000"/>
                </a:solidFill>
              </a:defRPr>
            </a:lvl9pPr>
          </a:lstStyle>
          <a:p/>
        </p:txBody>
      </p:sp>
      <p:sp>
        <p:nvSpPr>
          <p:cNvPr id="57" name="Google Shape;57;p14"/>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rtl="0">
              <a:lnSpc>
                <a:spcPct val="115000"/>
              </a:lnSpc>
              <a:spcBef>
                <a:spcPts val="0"/>
              </a:spcBef>
              <a:spcAft>
                <a:spcPts val="0"/>
              </a:spcAft>
              <a:buClr>
                <a:srgbClr val="000000"/>
              </a:buClr>
              <a:buSzPts val="1800"/>
              <a:buNone/>
              <a:defRPr sz="1800">
                <a:solidFill>
                  <a:srgbClr val="000000"/>
                </a:solidFill>
              </a:defRPr>
            </a:lvl1pPr>
            <a:lvl2pPr lvl="1" rtl="0" algn="ctr">
              <a:lnSpc>
                <a:spcPct val="100000"/>
              </a:lnSpc>
              <a:spcBef>
                <a:spcPts val="0"/>
              </a:spcBef>
              <a:spcAft>
                <a:spcPts val="0"/>
              </a:spcAft>
              <a:buClr>
                <a:srgbClr val="000000"/>
              </a:buClr>
              <a:buSzPts val="2800"/>
              <a:buNone/>
              <a:defRPr sz="2800">
                <a:solidFill>
                  <a:srgbClr val="000000"/>
                </a:solidFill>
              </a:defRPr>
            </a:lvl2pPr>
            <a:lvl3pPr lvl="2" rtl="0" algn="ctr">
              <a:lnSpc>
                <a:spcPct val="100000"/>
              </a:lnSpc>
              <a:spcBef>
                <a:spcPts val="0"/>
              </a:spcBef>
              <a:spcAft>
                <a:spcPts val="0"/>
              </a:spcAft>
              <a:buClr>
                <a:srgbClr val="000000"/>
              </a:buClr>
              <a:buSzPts val="2800"/>
              <a:buNone/>
              <a:defRPr sz="2800">
                <a:solidFill>
                  <a:srgbClr val="000000"/>
                </a:solidFill>
              </a:defRPr>
            </a:lvl3pPr>
            <a:lvl4pPr lvl="3" rtl="0" algn="ctr">
              <a:lnSpc>
                <a:spcPct val="100000"/>
              </a:lnSpc>
              <a:spcBef>
                <a:spcPts val="0"/>
              </a:spcBef>
              <a:spcAft>
                <a:spcPts val="0"/>
              </a:spcAft>
              <a:buClr>
                <a:srgbClr val="000000"/>
              </a:buClr>
              <a:buSzPts val="2800"/>
              <a:buNone/>
              <a:defRPr sz="2800">
                <a:solidFill>
                  <a:srgbClr val="000000"/>
                </a:solidFill>
              </a:defRPr>
            </a:lvl4pPr>
            <a:lvl5pPr lvl="4" rtl="0" algn="ctr">
              <a:lnSpc>
                <a:spcPct val="100000"/>
              </a:lnSpc>
              <a:spcBef>
                <a:spcPts val="0"/>
              </a:spcBef>
              <a:spcAft>
                <a:spcPts val="0"/>
              </a:spcAft>
              <a:buClr>
                <a:srgbClr val="000000"/>
              </a:buClr>
              <a:buSzPts val="2800"/>
              <a:buNone/>
              <a:defRPr sz="2800">
                <a:solidFill>
                  <a:srgbClr val="000000"/>
                </a:solidFill>
              </a:defRPr>
            </a:lvl5pPr>
            <a:lvl6pPr lvl="5" rtl="0" algn="ctr">
              <a:lnSpc>
                <a:spcPct val="100000"/>
              </a:lnSpc>
              <a:spcBef>
                <a:spcPts val="0"/>
              </a:spcBef>
              <a:spcAft>
                <a:spcPts val="0"/>
              </a:spcAft>
              <a:buClr>
                <a:srgbClr val="000000"/>
              </a:buClr>
              <a:buSzPts val="2800"/>
              <a:buNone/>
              <a:defRPr sz="2800">
                <a:solidFill>
                  <a:srgbClr val="000000"/>
                </a:solidFill>
              </a:defRPr>
            </a:lvl6pPr>
            <a:lvl7pPr lvl="6" rtl="0" algn="ctr">
              <a:lnSpc>
                <a:spcPct val="100000"/>
              </a:lnSpc>
              <a:spcBef>
                <a:spcPts val="0"/>
              </a:spcBef>
              <a:spcAft>
                <a:spcPts val="0"/>
              </a:spcAft>
              <a:buClr>
                <a:srgbClr val="000000"/>
              </a:buClr>
              <a:buSzPts val="2800"/>
              <a:buNone/>
              <a:defRPr sz="2800">
                <a:solidFill>
                  <a:srgbClr val="000000"/>
                </a:solidFill>
              </a:defRPr>
            </a:lvl7pPr>
            <a:lvl8pPr lvl="7" rtl="0" algn="ctr">
              <a:lnSpc>
                <a:spcPct val="100000"/>
              </a:lnSpc>
              <a:spcBef>
                <a:spcPts val="0"/>
              </a:spcBef>
              <a:spcAft>
                <a:spcPts val="0"/>
              </a:spcAft>
              <a:buClr>
                <a:srgbClr val="000000"/>
              </a:buClr>
              <a:buSzPts val="2800"/>
              <a:buNone/>
              <a:defRPr sz="2800">
                <a:solidFill>
                  <a:srgbClr val="000000"/>
                </a:solidFill>
              </a:defRPr>
            </a:lvl8pPr>
            <a:lvl9pPr lvl="8" rtl="0" algn="ctr">
              <a:lnSpc>
                <a:spcPct val="100000"/>
              </a:lnSpc>
              <a:spcBef>
                <a:spcPts val="0"/>
              </a:spcBef>
              <a:spcAft>
                <a:spcPts val="0"/>
              </a:spcAft>
              <a:buClr>
                <a:srgbClr val="000000"/>
              </a:buClr>
              <a:buSzPts val="2800"/>
              <a:buNone/>
              <a:defRPr sz="2800">
                <a:solidFill>
                  <a:srgbClr val="000000"/>
                </a:solidFill>
              </a:defRPr>
            </a:lvl9pPr>
          </a:lstStyle>
          <a:p/>
        </p:txBody>
      </p:sp>
      <p:sp>
        <p:nvSpPr>
          <p:cNvPr id="58" name="Google Shape;58;p14"/>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rtl="0">
              <a:spcBef>
                <a:spcPts val="1000"/>
              </a:spcBef>
              <a:spcAft>
                <a:spcPts val="0"/>
              </a:spcAft>
              <a:buNone/>
              <a:defRPr sz="1400">
                <a:solidFill>
                  <a:srgbClr val="000000"/>
                </a:solidFill>
                <a:latin typeface="Montserrat SemiBold"/>
                <a:ea typeface="Montserrat SemiBold"/>
                <a:cs typeface="Montserrat SemiBold"/>
                <a:sym typeface="Montserrat SemiBold"/>
              </a:defRPr>
            </a:lvl1pPr>
            <a:lvl2pPr lvl="1" rtl="0">
              <a:spcBef>
                <a:spcPts val="0"/>
              </a:spcBef>
              <a:spcAft>
                <a:spcPts val="0"/>
              </a:spcAft>
              <a:buNone/>
              <a:defRPr>
                <a:solidFill>
                  <a:srgbClr val="000000"/>
                </a:solidFill>
              </a:defRPr>
            </a:lvl2pPr>
            <a:lvl3pPr lvl="2" rtl="0">
              <a:spcBef>
                <a:spcPts val="1000"/>
              </a:spcBef>
              <a:spcAft>
                <a:spcPts val="0"/>
              </a:spcAft>
              <a:buNone/>
              <a:defRPr>
                <a:solidFill>
                  <a:srgbClr val="000000"/>
                </a:solidFill>
              </a:defRPr>
            </a:lvl3pPr>
            <a:lvl4pPr lvl="3" rtl="0">
              <a:spcBef>
                <a:spcPts val="1000"/>
              </a:spcBef>
              <a:spcAft>
                <a:spcPts val="0"/>
              </a:spcAft>
              <a:buNone/>
              <a:defRPr>
                <a:solidFill>
                  <a:srgbClr val="000000"/>
                </a:solidFill>
              </a:defRPr>
            </a:lvl4pPr>
            <a:lvl5pPr lvl="4" rtl="0">
              <a:spcBef>
                <a:spcPts val="1000"/>
              </a:spcBef>
              <a:spcAft>
                <a:spcPts val="0"/>
              </a:spcAft>
              <a:buNone/>
              <a:defRPr>
                <a:solidFill>
                  <a:srgbClr val="000000"/>
                </a:solidFill>
              </a:defRPr>
            </a:lvl5pPr>
            <a:lvl6pPr lvl="5" rtl="0">
              <a:spcBef>
                <a:spcPts val="1000"/>
              </a:spcBef>
              <a:spcAft>
                <a:spcPts val="0"/>
              </a:spcAft>
              <a:buNone/>
              <a:defRPr>
                <a:solidFill>
                  <a:srgbClr val="000000"/>
                </a:solidFill>
              </a:defRPr>
            </a:lvl6pPr>
            <a:lvl7pPr lvl="6" rtl="0">
              <a:spcBef>
                <a:spcPts val="1000"/>
              </a:spcBef>
              <a:spcAft>
                <a:spcPts val="0"/>
              </a:spcAft>
              <a:buNone/>
              <a:defRPr>
                <a:solidFill>
                  <a:srgbClr val="000000"/>
                </a:solidFill>
              </a:defRPr>
            </a:lvl7pPr>
            <a:lvl8pPr lvl="7" rtl="0">
              <a:spcBef>
                <a:spcPts val="1000"/>
              </a:spcBef>
              <a:spcAft>
                <a:spcPts val="0"/>
              </a:spcAft>
              <a:buNone/>
              <a:defRPr>
                <a:solidFill>
                  <a:srgbClr val="000000"/>
                </a:solidFill>
              </a:defRPr>
            </a:lvl8pPr>
            <a:lvl9pPr lvl="8" rtl="0">
              <a:spcBef>
                <a:spcPts val="1000"/>
              </a:spcBef>
              <a:spcAft>
                <a:spcPts val="1000"/>
              </a:spcAft>
              <a:buNone/>
              <a:defRPr>
                <a:solidFill>
                  <a:srgbClr val="000000"/>
                </a:solidFill>
              </a:defRPr>
            </a:lvl9pPr>
          </a:lstStyle>
          <a:p/>
        </p:txBody>
      </p:sp>
      <p:pic>
        <p:nvPicPr>
          <p:cNvPr id="59" name="Google Shape;59;p14"/>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60" name="Google Shape;60;p14"/>
          <p:cNvSpPr/>
          <p:nvPr/>
        </p:nvSpPr>
        <p:spPr>
          <a:xfrm>
            <a:off x="8699225" y="4459200"/>
            <a:ext cx="444900" cy="68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61" name="Shape 61"/>
        <p:cNvGrpSpPr/>
        <p:nvPr/>
      </p:nvGrpSpPr>
      <p:grpSpPr>
        <a:xfrm>
          <a:off x="0" y="0"/>
          <a:ext cx="0" cy="0"/>
          <a:chOff x="0" y="0"/>
          <a:chExt cx="0" cy="0"/>
        </a:xfrm>
      </p:grpSpPr>
      <p:sp>
        <p:nvSpPr>
          <p:cNvPr id="62" name="Google Shape;62;p15"/>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000"/>
              <a:buFont typeface="Montserrat SemiBold"/>
              <a:buNone/>
              <a:defRPr b="0" sz="3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3600"/>
              <a:buNone/>
              <a:defRPr sz="3600">
                <a:solidFill>
                  <a:srgbClr val="4B3241"/>
                </a:solidFill>
              </a:defRPr>
            </a:lvl2pPr>
            <a:lvl3pPr lvl="2" rtl="0" algn="ctr">
              <a:spcBef>
                <a:spcPts val="0"/>
              </a:spcBef>
              <a:spcAft>
                <a:spcPts val="0"/>
              </a:spcAft>
              <a:buClr>
                <a:srgbClr val="4B3241"/>
              </a:buClr>
              <a:buSzPts val="3600"/>
              <a:buNone/>
              <a:defRPr sz="3600">
                <a:solidFill>
                  <a:srgbClr val="4B3241"/>
                </a:solidFill>
              </a:defRPr>
            </a:lvl3pPr>
            <a:lvl4pPr lvl="3" rtl="0" algn="ctr">
              <a:spcBef>
                <a:spcPts val="0"/>
              </a:spcBef>
              <a:spcAft>
                <a:spcPts val="0"/>
              </a:spcAft>
              <a:buClr>
                <a:srgbClr val="4B3241"/>
              </a:buClr>
              <a:buSzPts val="3600"/>
              <a:buNone/>
              <a:defRPr sz="3600">
                <a:solidFill>
                  <a:srgbClr val="4B3241"/>
                </a:solidFill>
              </a:defRPr>
            </a:lvl4pPr>
            <a:lvl5pPr lvl="4" rtl="0" algn="ctr">
              <a:spcBef>
                <a:spcPts val="0"/>
              </a:spcBef>
              <a:spcAft>
                <a:spcPts val="0"/>
              </a:spcAft>
              <a:buClr>
                <a:srgbClr val="4B3241"/>
              </a:buClr>
              <a:buSzPts val="3600"/>
              <a:buNone/>
              <a:defRPr sz="3600">
                <a:solidFill>
                  <a:srgbClr val="4B3241"/>
                </a:solidFill>
              </a:defRPr>
            </a:lvl5pPr>
            <a:lvl6pPr lvl="5" rtl="0" algn="ctr">
              <a:spcBef>
                <a:spcPts val="0"/>
              </a:spcBef>
              <a:spcAft>
                <a:spcPts val="0"/>
              </a:spcAft>
              <a:buClr>
                <a:srgbClr val="4B3241"/>
              </a:buClr>
              <a:buSzPts val="3600"/>
              <a:buNone/>
              <a:defRPr sz="3600">
                <a:solidFill>
                  <a:srgbClr val="4B3241"/>
                </a:solidFill>
              </a:defRPr>
            </a:lvl6pPr>
            <a:lvl7pPr lvl="6" rtl="0" algn="ctr">
              <a:spcBef>
                <a:spcPts val="0"/>
              </a:spcBef>
              <a:spcAft>
                <a:spcPts val="0"/>
              </a:spcAft>
              <a:buClr>
                <a:srgbClr val="4B3241"/>
              </a:buClr>
              <a:buSzPts val="3600"/>
              <a:buNone/>
              <a:defRPr sz="3600">
                <a:solidFill>
                  <a:srgbClr val="4B3241"/>
                </a:solidFill>
              </a:defRPr>
            </a:lvl7pPr>
            <a:lvl8pPr lvl="7" rtl="0" algn="ctr">
              <a:spcBef>
                <a:spcPts val="0"/>
              </a:spcBef>
              <a:spcAft>
                <a:spcPts val="0"/>
              </a:spcAft>
              <a:buClr>
                <a:srgbClr val="4B3241"/>
              </a:buClr>
              <a:buSzPts val="3600"/>
              <a:buNone/>
              <a:defRPr sz="3600">
                <a:solidFill>
                  <a:srgbClr val="4B3241"/>
                </a:solidFill>
              </a:defRPr>
            </a:lvl8pPr>
            <a:lvl9pPr lvl="8" rtl="0" algn="ctr">
              <a:spcBef>
                <a:spcPts val="0"/>
              </a:spcBef>
              <a:spcAft>
                <a:spcPts val="0"/>
              </a:spcAft>
              <a:buClr>
                <a:srgbClr val="4B3241"/>
              </a:buClr>
              <a:buSzPts val="3600"/>
              <a:buNone/>
              <a:defRPr sz="3600">
                <a:solidFill>
                  <a:srgbClr val="4B3241"/>
                </a:solidFill>
              </a:defRPr>
            </a:lvl9pPr>
          </a:lstStyle>
          <a:p/>
        </p:txBody>
      </p:sp>
      <p:sp>
        <p:nvSpPr>
          <p:cNvPr id="63" name="Google Shape;63;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64" name="Google Shape;64;p15"/>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5" name="Shape 65"/>
        <p:cNvGrpSpPr/>
        <p:nvPr/>
      </p:nvGrpSpPr>
      <p:grpSpPr>
        <a:xfrm>
          <a:off x="0" y="0"/>
          <a:ext cx="0" cy="0"/>
          <a:chOff x="0" y="0"/>
          <a:chExt cx="0" cy="0"/>
        </a:xfrm>
      </p:grpSpPr>
      <p:sp>
        <p:nvSpPr>
          <p:cNvPr id="66" name="Google Shape;66;p16"/>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16"/>
          <p:cNvSpPr txBox="1"/>
          <p:nvPr>
            <p:ph idx="1" type="body"/>
          </p:nvPr>
        </p:nvSpPr>
        <p:spPr>
          <a:xfrm>
            <a:off x="458975" y="1259525"/>
            <a:ext cx="8226000" cy="3159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sz="1400"/>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68" name="Google Shape;68;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9" name="Shape 69"/>
        <p:cNvGrpSpPr/>
        <p:nvPr/>
      </p:nvGrpSpPr>
      <p:grpSpPr>
        <a:xfrm>
          <a:off x="0" y="0"/>
          <a:ext cx="0" cy="0"/>
          <a:chOff x="0" y="0"/>
          <a:chExt cx="0" cy="0"/>
        </a:xfrm>
      </p:grpSpPr>
      <p:sp>
        <p:nvSpPr>
          <p:cNvPr id="70" name="Google Shape;70;p17"/>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1" name="Google Shape;71;p17"/>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72" name="Google Shape;72;p17"/>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73" name="Google Shape;73;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4" name="Google Shape;74;p17"/>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18"/>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7" name="Google Shape;7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78" name="Shape 78"/>
        <p:cNvGrpSpPr/>
        <p:nvPr/>
      </p:nvGrpSpPr>
      <p:grpSpPr>
        <a:xfrm>
          <a:off x="0" y="0"/>
          <a:ext cx="0" cy="0"/>
          <a:chOff x="0" y="0"/>
          <a:chExt cx="0" cy="0"/>
        </a:xfrm>
      </p:grpSpPr>
      <p:sp>
        <p:nvSpPr>
          <p:cNvPr id="79" name="Google Shape;79;p19"/>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0" name="Google Shape;80;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1" name="Google Shape;81;p19"/>
          <p:cNvSpPr txBox="1"/>
          <p:nvPr>
            <p:ph idx="1"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2" name="Google Shape;82;p19"/>
          <p:cNvSpPr txBox="1"/>
          <p:nvPr>
            <p:ph idx="2"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3" name="Google Shape;83;p19"/>
          <p:cNvSpPr txBox="1"/>
          <p:nvPr>
            <p:ph idx="3"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4" name="Google Shape;84;p19"/>
          <p:cNvSpPr txBox="1"/>
          <p:nvPr>
            <p:ph idx="4"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5" name="Google Shape;85;p19"/>
          <p:cNvSpPr txBox="1"/>
          <p:nvPr>
            <p:ph idx="5"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9"/>
          <p:cNvSpPr txBox="1"/>
          <p:nvPr>
            <p:ph idx="6"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87" name="Shape 87"/>
        <p:cNvGrpSpPr/>
        <p:nvPr/>
      </p:nvGrpSpPr>
      <p:grpSpPr>
        <a:xfrm>
          <a:off x="0" y="0"/>
          <a:ext cx="0" cy="0"/>
          <a:chOff x="0" y="0"/>
          <a:chExt cx="0" cy="0"/>
        </a:xfrm>
      </p:grpSpPr>
      <p:sp>
        <p:nvSpPr>
          <p:cNvPr id="88" name="Google Shape;88;p20"/>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9" name="Google Shape;89;p20"/>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20"/>
          <p:cNvSpPr txBox="1"/>
          <p:nvPr>
            <p:ph idx="2" type="subTitle"/>
          </p:nvPr>
        </p:nvSpPr>
        <p:spPr>
          <a:xfrm>
            <a:off x="5555725" y="267120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1" name="Google Shape;91;p20"/>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2" name="Google Shape;92;p20"/>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3" name="Google Shape;93;p20"/>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4" name="Google Shape;94;p20"/>
          <p:cNvSpPr txBox="1"/>
          <p:nvPr>
            <p:ph idx="6" type="subTitle"/>
          </p:nvPr>
        </p:nvSpPr>
        <p:spPr>
          <a:xfrm>
            <a:off x="5555725" y="3177725"/>
            <a:ext cx="3129300" cy="3945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5" name="Google Shape;95;p20"/>
          <p:cNvSpPr txBox="1"/>
          <p:nvPr>
            <p:ph idx="7" type="subTitle"/>
          </p:nvPr>
        </p:nvSpPr>
        <p:spPr>
          <a:xfrm>
            <a:off x="5555725" y="3684250"/>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6" name="Google Shape;96;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97" name="Shape 97"/>
        <p:cNvGrpSpPr/>
        <p:nvPr/>
      </p:nvGrpSpPr>
      <p:grpSpPr>
        <a:xfrm>
          <a:off x="0" y="0"/>
          <a:ext cx="0" cy="0"/>
          <a:chOff x="0" y="0"/>
          <a:chExt cx="0" cy="0"/>
        </a:xfrm>
      </p:grpSpPr>
      <p:sp>
        <p:nvSpPr>
          <p:cNvPr id="98" name="Google Shape;98;p21"/>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9" name="Google Shape;99;p21"/>
          <p:cNvSpPr txBox="1"/>
          <p:nvPr>
            <p:ph idx="1" type="subTitle"/>
          </p:nvPr>
        </p:nvSpPr>
        <p:spPr>
          <a:xfrm>
            <a:off x="458975" y="1438150"/>
            <a:ext cx="3128400" cy="4533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0" name="Google Shape;100;p21"/>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1" name="Google Shape;101;p21"/>
          <p:cNvSpPr txBox="1"/>
          <p:nvPr>
            <p:ph idx="3" type="subTitle"/>
          </p:nvPr>
        </p:nvSpPr>
        <p:spPr>
          <a:xfrm>
            <a:off x="4734000" y="1438150"/>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2" name="Google Shape;102;p21"/>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3" name="Google Shape;103;p21"/>
          <p:cNvSpPr txBox="1"/>
          <p:nvPr>
            <p:ph idx="5" type="subTitle"/>
          </p:nvPr>
        </p:nvSpPr>
        <p:spPr>
          <a:xfrm>
            <a:off x="458975" y="2952375"/>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4" name="Google Shape;104;p21"/>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5" name="Google Shape;105;p21"/>
          <p:cNvSpPr txBox="1"/>
          <p:nvPr>
            <p:ph idx="7" type="subTitle"/>
          </p:nvPr>
        </p:nvSpPr>
        <p:spPr>
          <a:xfrm>
            <a:off x="4734000" y="2952375"/>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6" name="Google Shape;106;p21"/>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7" name="Google Shape;107;p2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8" name="Shape 108"/>
        <p:cNvGrpSpPr/>
        <p:nvPr/>
      </p:nvGrpSpPr>
      <p:grpSpPr>
        <a:xfrm>
          <a:off x="0" y="0"/>
          <a:ext cx="0" cy="0"/>
          <a:chOff x="0" y="0"/>
          <a:chExt cx="0" cy="0"/>
        </a:xfrm>
      </p:grpSpPr>
      <p:sp>
        <p:nvSpPr>
          <p:cNvPr id="109" name="Google Shape;109;p22"/>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10" name="Google Shape;110;p22"/>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11" name="Google Shape;111;p22"/>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112" name="Shape 112"/>
        <p:cNvGrpSpPr/>
        <p:nvPr/>
      </p:nvGrpSpPr>
      <p:grpSpPr>
        <a:xfrm>
          <a:off x="0" y="0"/>
          <a:ext cx="0" cy="0"/>
          <a:chOff x="0" y="0"/>
          <a:chExt cx="0" cy="0"/>
        </a:xfrm>
      </p:grpSpPr>
      <p:sp>
        <p:nvSpPr>
          <p:cNvPr id="113" name="Google Shape;113;p23"/>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600"/>
              <a:buFont typeface="Montserrat SemiBold"/>
              <a:buNone/>
              <a:defRPr b="0" i="1" sz="3600">
                <a:solidFill>
                  <a:srgbClr val="4B3241"/>
                </a:solidFill>
                <a:latin typeface="Montserrat SemiBold"/>
                <a:ea typeface="Montserrat SemiBold"/>
                <a:cs typeface="Montserrat SemiBold"/>
                <a:sym typeface="Montserrat SemiBold"/>
              </a:defRPr>
            </a:lvl1pPr>
            <a:lvl2pPr lvl="1"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2pPr>
            <a:lvl3pPr lvl="2"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3pPr>
            <a:lvl4pPr lvl="3"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4pPr>
            <a:lvl5pPr lvl="4"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5pPr>
            <a:lvl6pPr lvl="5"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6pPr>
            <a:lvl7pPr lvl="6"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7pPr>
            <a:lvl8pPr lvl="7"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8pPr>
            <a:lvl9pPr lvl="8"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9pPr>
          </a:lstStyle>
          <a:p/>
        </p:txBody>
      </p:sp>
      <p:sp>
        <p:nvSpPr>
          <p:cNvPr id="114" name="Google Shape;114;p23"/>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rtl="0">
              <a:lnSpc>
                <a:spcPct val="140000"/>
              </a:lnSpc>
              <a:spcBef>
                <a:spcPts val="1000"/>
              </a:spcBef>
              <a:spcAft>
                <a:spcPts val="0"/>
              </a:spcAft>
              <a:buNone/>
              <a:defRPr sz="1400">
                <a:solidFill>
                  <a:srgbClr val="4B3241"/>
                </a:solidFill>
                <a:latin typeface="Montserrat SemiBold"/>
                <a:ea typeface="Montserrat SemiBold"/>
                <a:cs typeface="Montserrat SemiBold"/>
                <a:sym typeface="Montserrat SemiBold"/>
              </a:defRPr>
            </a:lvl1pPr>
            <a:lvl2pPr lvl="1" rtl="0">
              <a:spcBef>
                <a:spcPts val="0"/>
              </a:spcBef>
              <a:spcAft>
                <a:spcPts val="0"/>
              </a:spcAft>
              <a:buNone/>
              <a:defRPr>
                <a:solidFill>
                  <a:srgbClr val="4B3241"/>
                </a:solidFill>
              </a:defRPr>
            </a:lvl2pPr>
            <a:lvl3pPr lvl="2" rtl="0">
              <a:spcBef>
                <a:spcPts val="1000"/>
              </a:spcBef>
              <a:spcAft>
                <a:spcPts val="0"/>
              </a:spcAft>
              <a:buNone/>
              <a:defRPr>
                <a:solidFill>
                  <a:srgbClr val="4B3241"/>
                </a:solidFill>
              </a:defRPr>
            </a:lvl3pPr>
            <a:lvl4pPr lvl="3" rtl="0">
              <a:spcBef>
                <a:spcPts val="1000"/>
              </a:spcBef>
              <a:spcAft>
                <a:spcPts val="0"/>
              </a:spcAft>
              <a:buNone/>
              <a:defRPr>
                <a:solidFill>
                  <a:srgbClr val="4B3241"/>
                </a:solidFill>
              </a:defRPr>
            </a:lvl4pPr>
            <a:lvl5pPr lvl="4" rtl="0">
              <a:spcBef>
                <a:spcPts val="1000"/>
              </a:spcBef>
              <a:spcAft>
                <a:spcPts val="0"/>
              </a:spcAft>
              <a:buNone/>
              <a:defRPr>
                <a:solidFill>
                  <a:srgbClr val="4B3241"/>
                </a:solidFill>
              </a:defRPr>
            </a:lvl5pPr>
            <a:lvl6pPr lvl="5" rtl="0">
              <a:spcBef>
                <a:spcPts val="1000"/>
              </a:spcBef>
              <a:spcAft>
                <a:spcPts val="0"/>
              </a:spcAft>
              <a:buNone/>
              <a:defRPr>
                <a:solidFill>
                  <a:srgbClr val="4B3241"/>
                </a:solidFill>
              </a:defRPr>
            </a:lvl6pPr>
            <a:lvl7pPr lvl="6" rtl="0">
              <a:spcBef>
                <a:spcPts val="1000"/>
              </a:spcBef>
              <a:spcAft>
                <a:spcPts val="0"/>
              </a:spcAft>
              <a:buNone/>
              <a:defRPr>
                <a:solidFill>
                  <a:srgbClr val="4B3241"/>
                </a:solidFill>
              </a:defRPr>
            </a:lvl7pPr>
            <a:lvl8pPr lvl="7" rtl="0">
              <a:spcBef>
                <a:spcPts val="1000"/>
              </a:spcBef>
              <a:spcAft>
                <a:spcPts val="0"/>
              </a:spcAft>
              <a:buNone/>
              <a:defRPr>
                <a:solidFill>
                  <a:srgbClr val="4B3241"/>
                </a:solidFill>
              </a:defRPr>
            </a:lvl8pPr>
            <a:lvl9pPr lvl="8" rtl="0">
              <a:spcBef>
                <a:spcPts val="1000"/>
              </a:spcBef>
              <a:spcAft>
                <a:spcPts val="1000"/>
              </a:spcAft>
              <a:buNone/>
              <a:defRPr>
                <a:solidFill>
                  <a:srgbClr val="4B3241"/>
                </a:solidFill>
              </a:defRPr>
            </a:lvl9pPr>
          </a:lstStyle>
          <a:p/>
        </p:txBody>
      </p:sp>
      <p:pic>
        <p:nvPicPr>
          <p:cNvPr id="115" name="Google Shape;115;p2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6" name="Shape 116"/>
        <p:cNvGrpSpPr/>
        <p:nvPr/>
      </p:nvGrpSpPr>
      <p:grpSpPr>
        <a:xfrm>
          <a:off x="0" y="0"/>
          <a:ext cx="0" cy="0"/>
          <a:chOff x="0" y="0"/>
          <a:chExt cx="0" cy="0"/>
        </a:xfrm>
      </p:grpSpPr>
      <p:sp>
        <p:nvSpPr>
          <p:cNvPr id="117" name="Google Shape;117;p24"/>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rtl="0">
              <a:lnSpc>
                <a:spcPct val="130000"/>
              </a:lnSpc>
              <a:spcBef>
                <a:spcPts val="0"/>
              </a:spcBef>
              <a:spcAft>
                <a:spcPts val="0"/>
              </a:spcAft>
              <a:buSzPts val="800"/>
              <a:buNone/>
              <a:defRPr sz="800"/>
            </a:lvl1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8" name="Shape 118"/>
        <p:cNvGrpSpPr/>
        <p:nvPr/>
      </p:nvGrpSpPr>
      <p:grpSpPr>
        <a:xfrm>
          <a:off x="0" y="0"/>
          <a:ext cx="0" cy="0"/>
          <a:chOff x="0" y="0"/>
          <a:chExt cx="0" cy="0"/>
        </a:xfrm>
      </p:grpSpPr>
      <p:sp>
        <p:nvSpPr>
          <p:cNvPr id="119" name="Google Shape;119;p2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1.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rtl="0">
              <a:lnSpc>
                <a:spcPct val="115000"/>
              </a:lnSpc>
              <a:spcBef>
                <a:spcPts val="0"/>
              </a:spcBef>
              <a:spcAft>
                <a:spcPts val="0"/>
              </a:spcAft>
              <a:buSzPts val="2200"/>
              <a:buFont typeface="Montserrat"/>
              <a:buNone/>
              <a:defRPr b="1" sz="2200">
                <a:latin typeface="Montserrat"/>
                <a:ea typeface="Montserrat"/>
                <a:cs typeface="Montserrat"/>
                <a:sym typeface="Montserrat"/>
              </a:defRPr>
            </a:lvl1pPr>
            <a:lvl2pPr lvl="1" rtl="0">
              <a:spcBef>
                <a:spcPts val="0"/>
              </a:spcBef>
              <a:spcAft>
                <a:spcPts val="0"/>
              </a:spcAft>
              <a:buSzPts val="2800"/>
              <a:buFont typeface="Montserrat Medium"/>
              <a:buNone/>
              <a:defRPr sz="2800">
                <a:latin typeface="Montserrat Medium"/>
                <a:ea typeface="Montserrat Medium"/>
                <a:cs typeface="Montserrat Medium"/>
                <a:sym typeface="Montserrat Medium"/>
              </a:defRPr>
            </a:lvl2pPr>
            <a:lvl3pPr lvl="2" rtl="0">
              <a:spcBef>
                <a:spcPts val="0"/>
              </a:spcBef>
              <a:spcAft>
                <a:spcPts val="0"/>
              </a:spcAft>
              <a:buSzPts val="2800"/>
              <a:buFont typeface="Montserrat Medium"/>
              <a:buNone/>
              <a:defRPr sz="2800">
                <a:latin typeface="Montserrat Medium"/>
                <a:ea typeface="Montserrat Medium"/>
                <a:cs typeface="Montserrat Medium"/>
                <a:sym typeface="Montserrat Medium"/>
              </a:defRPr>
            </a:lvl3pPr>
            <a:lvl4pPr lvl="3" rtl="0">
              <a:spcBef>
                <a:spcPts val="0"/>
              </a:spcBef>
              <a:spcAft>
                <a:spcPts val="0"/>
              </a:spcAft>
              <a:buSzPts val="2800"/>
              <a:buFont typeface="Montserrat Medium"/>
              <a:buNone/>
              <a:defRPr sz="2800">
                <a:latin typeface="Montserrat Medium"/>
                <a:ea typeface="Montserrat Medium"/>
                <a:cs typeface="Montserrat Medium"/>
                <a:sym typeface="Montserrat Medium"/>
              </a:defRPr>
            </a:lvl4pPr>
            <a:lvl5pPr lvl="4" rtl="0">
              <a:spcBef>
                <a:spcPts val="0"/>
              </a:spcBef>
              <a:spcAft>
                <a:spcPts val="0"/>
              </a:spcAft>
              <a:buSzPts val="2800"/>
              <a:buFont typeface="Montserrat Medium"/>
              <a:buNone/>
              <a:defRPr sz="2800">
                <a:latin typeface="Montserrat Medium"/>
                <a:ea typeface="Montserrat Medium"/>
                <a:cs typeface="Montserrat Medium"/>
                <a:sym typeface="Montserrat Medium"/>
              </a:defRPr>
            </a:lvl5pPr>
            <a:lvl6pPr lvl="5" rtl="0">
              <a:spcBef>
                <a:spcPts val="0"/>
              </a:spcBef>
              <a:spcAft>
                <a:spcPts val="0"/>
              </a:spcAft>
              <a:buSzPts val="2800"/>
              <a:buFont typeface="Montserrat Medium"/>
              <a:buNone/>
              <a:defRPr sz="2800">
                <a:latin typeface="Montserrat Medium"/>
                <a:ea typeface="Montserrat Medium"/>
                <a:cs typeface="Montserrat Medium"/>
                <a:sym typeface="Montserrat Medium"/>
              </a:defRPr>
            </a:lvl6pPr>
            <a:lvl7pPr lvl="6" rtl="0">
              <a:spcBef>
                <a:spcPts val="0"/>
              </a:spcBef>
              <a:spcAft>
                <a:spcPts val="0"/>
              </a:spcAft>
              <a:buSzPts val="2800"/>
              <a:buFont typeface="Montserrat Medium"/>
              <a:buNone/>
              <a:defRPr sz="2800">
                <a:latin typeface="Montserrat Medium"/>
                <a:ea typeface="Montserrat Medium"/>
                <a:cs typeface="Montserrat Medium"/>
                <a:sym typeface="Montserrat Medium"/>
              </a:defRPr>
            </a:lvl7pPr>
            <a:lvl8pPr lvl="7" rtl="0">
              <a:spcBef>
                <a:spcPts val="0"/>
              </a:spcBef>
              <a:spcAft>
                <a:spcPts val="0"/>
              </a:spcAft>
              <a:buSzPts val="2800"/>
              <a:buFont typeface="Montserrat Medium"/>
              <a:buNone/>
              <a:defRPr sz="2800">
                <a:latin typeface="Montserrat Medium"/>
                <a:ea typeface="Montserrat Medium"/>
                <a:cs typeface="Montserrat Medium"/>
                <a:sym typeface="Montserrat Medium"/>
              </a:defRPr>
            </a:lvl8pPr>
            <a:lvl9pPr lvl="8" rtl="0">
              <a:spcBef>
                <a:spcPts val="0"/>
              </a:spcBef>
              <a:spcAft>
                <a:spcPts val="0"/>
              </a:spcAft>
              <a:buSzPts val="2800"/>
              <a:buFont typeface="Montserrat Medium"/>
              <a:buNone/>
              <a:defRPr sz="2800">
                <a:latin typeface="Montserrat Medium"/>
                <a:ea typeface="Montserrat Medium"/>
                <a:cs typeface="Montserrat Medium"/>
                <a:sym typeface="Montserrat Medium"/>
              </a:defRPr>
            </a:lvl9pPr>
          </a:lstStyle>
          <a:p/>
        </p:txBody>
      </p:sp>
      <p:sp>
        <p:nvSpPr>
          <p:cNvPr id="52" name="Google Shape;52;p13"/>
          <p:cNvSpPr txBox="1"/>
          <p:nvPr>
            <p:ph idx="1" type="body"/>
          </p:nvPr>
        </p:nvSpPr>
        <p:spPr>
          <a:xfrm>
            <a:off x="458975" y="1259525"/>
            <a:ext cx="8226000" cy="3159900"/>
          </a:xfrm>
          <a:prstGeom prst="rect">
            <a:avLst/>
          </a:prstGeom>
          <a:noFill/>
          <a:ln>
            <a:noFill/>
          </a:ln>
        </p:spPr>
        <p:txBody>
          <a:bodyPr anchorCtr="0" anchor="t" bIns="0" lIns="0" spcFirstLastPara="1" rIns="0" wrap="square" tIns="0">
            <a:noAutofit/>
          </a:bodyPr>
          <a:lstStyle>
            <a:lvl1pPr indent="-330200" lvl="0" marL="457200" rtl="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rtl="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rtl="0">
              <a:lnSpc>
                <a:spcPct val="130000"/>
              </a:lnSpc>
              <a:spcBef>
                <a:spcPts val="10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3pPr>
            <a:lvl4pPr indent="-317500" lvl="3" marL="18288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4pPr>
            <a:lvl5pPr indent="-317500" lvl="4" marL="22860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5pPr>
            <a:lvl6pPr indent="-317500" lvl="5" marL="2743200" rtl="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6pPr>
            <a:lvl7pPr indent="-317500" lvl="6" marL="3200400" rtl="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7pPr>
            <a:lvl8pPr indent="-317500" lvl="7" marL="3657600" rtl="0">
              <a:lnSpc>
                <a:spcPct val="130000"/>
              </a:lnSpc>
              <a:spcBef>
                <a:spcPts val="4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8pPr>
            <a:lvl9pPr indent="-317500" lvl="8" marL="4114800" rtl="0">
              <a:lnSpc>
                <a:spcPct val="130000"/>
              </a:lnSpc>
              <a:spcBef>
                <a:spcPts val="400"/>
              </a:spcBef>
              <a:spcAft>
                <a:spcPts val="200"/>
              </a:spcAft>
              <a:buClr>
                <a:schemeClr val="dk2"/>
              </a:buClr>
              <a:buSzPts val="1400"/>
              <a:buFont typeface="Montserrat"/>
              <a:buChar char="–"/>
              <a:defRPr sz="1400">
                <a:solidFill>
                  <a:schemeClr val="dk2"/>
                </a:solidFill>
                <a:latin typeface="Montserrat"/>
                <a:ea typeface="Montserrat"/>
                <a:cs typeface="Montserrat"/>
                <a:sym typeface="Montserrat"/>
              </a:defRPr>
            </a:lvl9pPr>
          </a:lstStyle>
          <a:p/>
        </p:txBody>
      </p:sp>
      <p:sp>
        <p:nvSpPr>
          <p:cNvPr id="53" name="Google Shape;53;p1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54" name="Google Shape;54;p13"/>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6"/>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How did the guilds influence the towns?</a:t>
            </a:r>
            <a:endParaRPr/>
          </a:p>
        </p:txBody>
      </p:sp>
      <p:sp>
        <p:nvSpPr>
          <p:cNvPr id="125" name="Google Shape;125;p26"/>
          <p:cNvSpPr txBox="1"/>
          <p:nvPr>
            <p:ph idx="1" type="body"/>
          </p:nvPr>
        </p:nvSpPr>
        <p:spPr>
          <a:xfrm>
            <a:off x="458975" y="1259525"/>
            <a:ext cx="8226000" cy="3159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KS3 History- Lesson 2 of 4</a:t>
            </a:r>
            <a:endParaRPr>
              <a:solidFill>
                <a:srgbClr val="4B3241"/>
              </a:solidFill>
            </a:endParaRPr>
          </a:p>
          <a:p>
            <a:pPr indent="0" lvl="0" marL="0" rtl="0" algn="l">
              <a:spcBef>
                <a:spcPts val="1000"/>
              </a:spcBef>
              <a:spcAft>
                <a:spcPts val="0"/>
              </a:spcAft>
              <a:buNone/>
            </a:pPr>
            <a:r>
              <a:t/>
            </a:r>
            <a:endParaRPr/>
          </a:p>
          <a:p>
            <a:pPr indent="0" lvl="0" marL="0" rtl="0" algn="l">
              <a:spcBef>
                <a:spcPts val="1000"/>
              </a:spcBef>
              <a:spcAft>
                <a:spcPts val="1000"/>
              </a:spcAft>
              <a:buNone/>
            </a:pPr>
            <a:r>
              <a:t/>
            </a:r>
            <a:endParaRPr/>
          </a:p>
        </p:txBody>
      </p:sp>
      <p:sp>
        <p:nvSpPr>
          <p:cNvPr id="126" name="Google Shape;126;p26"/>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t>Mr Arscott</a:t>
            </a:r>
            <a:endParaRPr/>
          </a:p>
        </p:txBody>
      </p:sp>
      <p:sp>
        <p:nvSpPr>
          <p:cNvPr id="127" name="Google Shape;127;p26"/>
          <p:cNvSpPr txBox="1"/>
          <p:nvPr>
            <p:ph idx="4294967295" type="subTitle"/>
          </p:nvPr>
        </p:nvSpPr>
        <p:spPr>
          <a:xfrm>
            <a:off x="349663" y="2392325"/>
            <a:ext cx="8226000" cy="7926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solidFill>
                  <a:srgbClr val="4B3241"/>
                </a:solidFill>
              </a:rPr>
              <a:t>Enquiry: ….</a:t>
            </a:r>
            <a:endParaRPr/>
          </a:p>
        </p:txBody>
      </p:sp>
      <p:sp>
        <p:nvSpPr>
          <p:cNvPr id="128" name="Google Shape;128;p26"/>
          <p:cNvSpPr txBox="1"/>
          <p:nvPr>
            <p:ph idx="4294967295" type="subTitle"/>
          </p:nvPr>
        </p:nvSpPr>
        <p:spPr>
          <a:xfrm>
            <a:off x="458975" y="4105475"/>
            <a:ext cx="3951000" cy="6195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solidFill>
                  <a:srgbClr val="4B3241"/>
                </a:solidFill>
              </a:rPr>
              <a:t>Teacher name</a:t>
            </a:r>
            <a:endParaRPr>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7"/>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34" name="Google Shape;134;p27"/>
          <p:cNvSpPr txBox="1"/>
          <p:nvPr>
            <p:ph idx="1" type="body"/>
          </p:nvPr>
        </p:nvSpPr>
        <p:spPr>
          <a:xfrm>
            <a:off x="133975" y="528150"/>
            <a:ext cx="8764200" cy="2325000"/>
          </a:xfrm>
          <a:prstGeom prst="rect">
            <a:avLst/>
          </a:prstGeom>
          <a:ln cap="flat" cmpd="sng" w="9525">
            <a:solidFill>
              <a:srgbClr val="000000"/>
            </a:solidFill>
            <a:prstDash val="solid"/>
            <a:round/>
            <a:headEnd len="sm" w="sm" type="none"/>
            <a:tailEnd len="sm" w="sm" type="none"/>
          </a:ln>
        </p:spPr>
        <p:txBody>
          <a:bodyPr anchorCtr="0" anchor="t" bIns="0" lIns="0" spcFirstLastPara="1" rIns="0" wrap="square" tIns="0">
            <a:noAutofit/>
          </a:bodyPr>
          <a:lstStyle/>
          <a:p>
            <a:pPr indent="0" lvl="0" marL="0" rtl="0" algn="ctr">
              <a:lnSpc>
                <a:spcPct val="100000"/>
              </a:lnSpc>
              <a:spcBef>
                <a:spcPts val="600"/>
              </a:spcBef>
              <a:spcAft>
                <a:spcPts val="0"/>
              </a:spcAft>
              <a:buNone/>
            </a:pPr>
            <a:r>
              <a:rPr lang="en-GB" sz="2200">
                <a:solidFill>
                  <a:srgbClr val="000000"/>
                </a:solidFill>
              </a:rPr>
              <a:t>A </a:t>
            </a:r>
            <a:r>
              <a:rPr lang="en-GB" sz="2200">
                <a:solidFill>
                  <a:srgbClr val="000000"/>
                </a:solidFill>
              </a:rPr>
              <a:t>g</a:t>
            </a:r>
            <a:r>
              <a:rPr lang="en-GB" sz="2200">
                <a:solidFill>
                  <a:srgbClr val="000000"/>
                </a:solidFill>
              </a:rPr>
              <a:t>uild was an </a:t>
            </a:r>
            <a:r>
              <a:rPr b="1" lang="en-GB" sz="2200">
                <a:solidFill>
                  <a:srgbClr val="000000"/>
                </a:solidFill>
              </a:rPr>
              <a:t>organisation</a:t>
            </a:r>
            <a:r>
              <a:rPr lang="en-GB" sz="2200">
                <a:solidFill>
                  <a:srgbClr val="000000"/>
                </a:solidFill>
              </a:rPr>
              <a:t> of individuals in the </a:t>
            </a:r>
            <a:r>
              <a:rPr b="1" lang="en-GB" sz="2200">
                <a:solidFill>
                  <a:srgbClr val="000000"/>
                </a:solidFill>
              </a:rPr>
              <a:t>same trade.</a:t>
            </a:r>
            <a:r>
              <a:rPr lang="en-GB" sz="2200">
                <a:solidFill>
                  <a:srgbClr val="000000"/>
                </a:solidFill>
              </a:rPr>
              <a:t> The guild worked to improve the conditions of its members. In the first </a:t>
            </a:r>
            <a:r>
              <a:rPr lang="en-GB" sz="2200">
                <a:solidFill>
                  <a:srgbClr val="000000"/>
                </a:solidFill>
              </a:rPr>
              <a:t>g</a:t>
            </a:r>
            <a:r>
              <a:rPr lang="en-GB" sz="2200">
                <a:solidFill>
                  <a:srgbClr val="000000"/>
                </a:solidFill>
              </a:rPr>
              <a:t>uilds, merchants </a:t>
            </a:r>
            <a:r>
              <a:rPr b="1" lang="en-GB" sz="2200">
                <a:solidFill>
                  <a:srgbClr val="000000"/>
                </a:solidFill>
              </a:rPr>
              <a:t>banded together</a:t>
            </a:r>
            <a:r>
              <a:rPr lang="en-GB" sz="2200">
                <a:solidFill>
                  <a:srgbClr val="000000"/>
                </a:solidFill>
              </a:rPr>
              <a:t> to control the number of goods being traded and to keep prices up. </a:t>
            </a:r>
            <a:r>
              <a:rPr lang="en-GB" sz="2200">
                <a:solidFill>
                  <a:srgbClr val="000000"/>
                </a:solidFill>
                <a:highlight>
                  <a:srgbClr val="FFFFFF"/>
                </a:highlight>
              </a:rPr>
              <a:t>Members of a guild had the opportunity to rise in society through hard work. </a:t>
            </a:r>
            <a:r>
              <a:rPr lang="en-GB" sz="2200">
                <a:solidFill>
                  <a:srgbClr val="000000"/>
                </a:solidFill>
              </a:rPr>
              <a:t> </a:t>
            </a:r>
            <a:r>
              <a:rPr lang="en-GB" sz="2200">
                <a:solidFill>
                  <a:srgbClr val="000000"/>
                </a:solidFill>
                <a:highlight>
                  <a:srgbClr val="FFFFFF"/>
                </a:highlight>
              </a:rPr>
              <a:t>Only </a:t>
            </a:r>
            <a:r>
              <a:rPr b="1" i="1" lang="en-GB" sz="2200">
                <a:solidFill>
                  <a:srgbClr val="000000"/>
                </a:solidFill>
                <a:highlight>
                  <a:srgbClr val="FFFFFF"/>
                </a:highlight>
              </a:rPr>
              <a:t>free men</a:t>
            </a:r>
            <a:r>
              <a:rPr lang="en-GB" sz="2200">
                <a:solidFill>
                  <a:srgbClr val="000000"/>
                </a:solidFill>
                <a:highlight>
                  <a:srgbClr val="FFFFFF"/>
                </a:highlight>
              </a:rPr>
              <a:t> could be a  member of the guild.</a:t>
            </a:r>
            <a:endParaRPr sz="1700">
              <a:solidFill>
                <a:srgbClr val="000000"/>
              </a:solidFill>
            </a:endParaRPr>
          </a:p>
          <a:p>
            <a:pPr indent="0" lvl="0" marL="0" rtl="0" algn="ctr">
              <a:lnSpc>
                <a:spcPct val="140000"/>
              </a:lnSpc>
              <a:spcBef>
                <a:spcPts val="1000"/>
              </a:spcBef>
              <a:spcAft>
                <a:spcPts val="0"/>
              </a:spcAft>
              <a:buNone/>
            </a:pPr>
            <a:r>
              <a:t/>
            </a:r>
            <a:endParaRPr sz="1800"/>
          </a:p>
          <a:p>
            <a:pPr indent="0" lvl="0" marL="0" rtl="0" algn="ctr">
              <a:lnSpc>
                <a:spcPct val="140000"/>
              </a:lnSpc>
              <a:spcBef>
                <a:spcPts val="1000"/>
              </a:spcBef>
              <a:spcAft>
                <a:spcPts val="1000"/>
              </a:spcAft>
              <a:buNone/>
            </a:pPr>
            <a:r>
              <a:t/>
            </a:r>
            <a:endParaRPr sz="1700"/>
          </a:p>
        </p:txBody>
      </p:sp>
      <p:sp>
        <p:nvSpPr>
          <p:cNvPr id="135" name="Google Shape;135;p27"/>
          <p:cNvSpPr txBox="1"/>
          <p:nvPr/>
        </p:nvSpPr>
        <p:spPr>
          <a:xfrm>
            <a:off x="244475" y="102325"/>
            <a:ext cx="6531300" cy="5226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1000"/>
              </a:spcAft>
              <a:buNone/>
            </a:pPr>
            <a:r>
              <a:rPr b="1" lang="en-GB" sz="2200">
                <a:latin typeface="Montserrat"/>
                <a:ea typeface="Montserrat"/>
                <a:cs typeface="Montserrat"/>
                <a:sym typeface="Montserrat"/>
              </a:rPr>
              <a:t>What are Guilds? </a:t>
            </a:r>
            <a:endParaRPr b="1" sz="2200">
              <a:latin typeface="Montserrat"/>
              <a:ea typeface="Montserrat"/>
              <a:cs typeface="Montserrat"/>
              <a:sym typeface="Montserrat"/>
            </a:endParaRPr>
          </a:p>
        </p:txBody>
      </p:sp>
      <p:sp>
        <p:nvSpPr>
          <p:cNvPr id="136" name="Google Shape;136;p2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37" name="Google Shape;137;p27"/>
          <p:cNvSpPr txBox="1"/>
          <p:nvPr/>
        </p:nvSpPr>
        <p:spPr>
          <a:xfrm>
            <a:off x="273600" y="2933400"/>
            <a:ext cx="8596800" cy="14325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1200"/>
              </a:spcBef>
              <a:spcAft>
                <a:spcPts val="1200"/>
              </a:spcAft>
              <a:buNone/>
            </a:pPr>
            <a:r>
              <a:rPr lang="en-GB" sz="2200">
                <a:highlight>
                  <a:srgbClr val="FFFFFF"/>
                </a:highlight>
                <a:latin typeface="Montserrat"/>
                <a:ea typeface="Montserrat"/>
                <a:cs typeface="Montserrat"/>
                <a:sym typeface="Montserrat"/>
              </a:rPr>
              <a:t>Peasants could be free men once they had been in the town for one year and a day without having been caught by their masters. </a:t>
            </a:r>
            <a:endParaRPr sz="2200">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8"/>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43" name="Google Shape;143;p28"/>
          <p:cNvSpPr txBox="1"/>
          <p:nvPr>
            <p:ph idx="1" type="body"/>
          </p:nvPr>
        </p:nvSpPr>
        <p:spPr>
          <a:xfrm>
            <a:off x="200925" y="140650"/>
            <a:ext cx="8800200" cy="4199100"/>
          </a:xfrm>
          <a:prstGeom prst="rect">
            <a:avLst/>
          </a:prstGeom>
        </p:spPr>
        <p:txBody>
          <a:bodyPr anchorCtr="0" anchor="t" bIns="0" lIns="0" spcFirstLastPara="1" rIns="0" wrap="square" tIns="0">
            <a:noAutofit/>
          </a:bodyPr>
          <a:lstStyle/>
          <a:p>
            <a:pPr indent="0" lvl="0" marL="0" rtl="0" algn="l">
              <a:lnSpc>
                <a:spcPct val="100000"/>
              </a:lnSpc>
              <a:spcBef>
                <a:spcPts val="1200"/>
              </a:spcBef>
              <a:spcAft>
                <a:spcPts val="0"/>
              </a:spcAft>
              <a:buNone/>
            </a:pPr>
            <a:r>
              <a:rPr lang="en-GB" sz="2200">
                <a:solidFill>
                  <a:srgbClr val="000000"/>
                </a:solidFill>
                <a:highlight>
                  <a:srgbClr val="FFFFFF"/>
                </a:highlight>
              </a:rPr>
              <a:t>Guilds in the Middle Ages played an important role in society: </a:t>
            </a:r>
            <a:endParaRPr sz="2200">
              <a:solidFill>
                <a:srgbClr val="000000"/>
              </a:solidFill>
              <a:highlight>
                <a:srgbClr val="FFFFFF"/>
              </a:highlight>
            </a:endParaRPr>
          </a:p>
          <a:p>
            <a:pPr indent="-330200" lvl="0" marL="457200" rtl="0" algn="l">
              <a:lnSpc>
                <a:spcPct val="100000"/>
              </a:lnSpc>
              <a:spcBef>
                <a:spcPts val="1200"/>
              </a:spcBef>
              <a:spcAft>
                <a:spcPts val="0"/>
              </a:spcAft>
              <a:buClr>
                <a:srgbClr val="000000"/>
              </a:buClr>
              <a:buSzPts val="1600"/>
              <a:buChar char="●"/>
            </a:pPr>
            <a:r>
              <a:rPr lang="en-GB" sz="2200">
                <a:solidFill>
                  <a:srgbClr val="000000"/>
                </a:solidFill>
                <a:highlight>
                  <a:srgbClr val="FFFFFF"/>
                </a:highlight>
              </a:rPr>
              <a:t>They </a:t>
            </a:r>
            <a:r>
              <a:rPr b="1" lang="en-GB" sz="2200">
                <a:solidFill>
                  <a:srgbClr val="000000"/>
                </a:solidFill>
                <a:highlight>
                  <a:srgbClr val="FFFFFF"/>
                </a:highlight>
              </a:rPr>
              <a:t>provided</a:t>
            </a:r>
            <a:r>
              <a:rPr lang="en-GB" sz="2200">
                <a:solidFill>
                  <a:srgbClr val="000000"/>
                </a:solidFill>
                <a:highlight>
                  <a:srgbClr val="FFFFFF"/>
                </a:highlight>
              </a:rPr>
              <a:t> a way for trade skills to be learned and passed down from generation to generation. </a:t>
            </a:r>
            <a:endParaRPr sz="2200">
              <a:solidFill>
                <a:srgbClr val="000000"/>
              </a:solidFill>
              <a:highlight>
                <a:srgbClr val="FFFFFF"/>
              </a:highlight>
            </a:endParaRPr>
          </a:p>
          <a:p>
            <a:pPr indent="-330200" lvl="0" marL="457200" rtl="0" algn="l">
              <a:lnSpc>
                <a:spcPct val="100000"/>
              </a:lnSpc>
              <a:spcBef>
                <a:spcPts val="0"/>
              </a:spcBef>
              <a:spcAft>
                <a:spcPts val="0"/>
              </a:spcAft>
              <a:buClr>
                <a:srgbClr val="000000"/>
              </a:buClr>
              <a:buSzPts val="1600"/>
              <a:buChar char="●"/>
            </a:pPr>
            <a:r>
              <a:rPr lang="en-GB" sz="2200">
                <a:solidFill>
                  <a:srgbClr val="000000"/>
                </a:solidFill>
                <a:highlight>
                  <a:srgbClr val="FFFFFF"/>
                </a:highlight>
              </a:rPr>
              <a:t>The guild </a:t>
            </a:r>
            <a:r>
              <a:rPr b="1" lang="en-GB" sz="2300">
                <a:solidFill>
                  <a:srgbClr val="000000"/>
                </a:solidFill>
                <a:highlight>
                  <a:srgbClr val="FFFFFF"/>
                </a:highlight>
              </a:rPr>
              <a:t>protected </a:t>
            </a:r>
            <a:r>
              <a:rPr lang="en-GB" sz="2300">
                <a:solidFill>
                  <a:srgbClr val="000000"/>
                </a:solidFill>
                <a:highlight>
                  <a:srgbClr val="FFFFFF"/>
                </a:highlight>
              </a:rPr>
              <a:t>members</a:t>
            </a:r>
            <a:r>
              <a:rPr lang="en-GB" sz="2200">
                <a:solidFill>
                  <a:srgbClr val="000000"/>
                </a:solidFill>
                <a:highlight>
                  <a:srgbClr val="FFFFFF"/>
                </a:highlight>
              </a:rPr>
              <a:t>- Members were </a:t>
            </a:r>
            <a:r>
              <a:rPr b="1" lang="en-GB" sz="2200">
                <a:solidFill>
                  <a:srgbClr val="000000"/>
                </a:solidFill>
                <a:highlight>
                  <a:srgbClr val="FFFFFF"/>
                </a:highlight>
              </a:rPr>
              <a:t>supported </a:t>
            </a:r>
            <a:r>
              <a:rPr lang="en-GB" sz="2200">
                <a:solidFill>
                  <a:srgbClr val="000000"/>
                </a:solidFill>
                <a:highlight>
                  <a:srgbClr val="FFFFFF"/>
                </a:highlight>
              </a:rPr>
              <a:t>by the </a:t>
            </a:r>
            <a:r>
              <a:rPr lang="en-GB" sz="2200">
                <a:solidFill>
                  <a:srgbClr val="000000"/>
                </a:solidFill>
                <a:highlight>
                  <a:srgbClr val="FFFFFF"/>
                </a:highlight>
              </a:rPr>
              <a:t>g</a:t>
            </a:r>
            <a:r>
              <a:rPr lang="en-GB" sz="2200">
                <a:solidFill>
                  <a:srgbClr val="000000"/>
                </a:solidFill>
                <a:highlight>
                  <a:srgbClr val="FFFFFF"/>
                </a:highlight>
              </a:rPr>
              <a:t>uild if they came onto hard times or were sick. </a:t>
            </a:r>
            <a:endParaRPr sz="2200">
              <a:solidFill>
                <a:srgbClr val="000000"/>
              </a:solidFill>
              <a:highlight>
                <a:srgbClr val="FFFFFF"/>
              </a:highlight>
            </a:endParaRPr>
          </a:p>
          <a:p>
            <a:pPr indent="-330200" lvl="0" marL="457200" rtl="0" algn="l">
              <a:lnSpc>
                <a:spcPct val="100000"/>
              </a:lnSpc>
              <a:spcBef>
                <a:spcPts val="0"/>
              </a:spcBef>
              <a:spcAft>
                <a:spcPts val="0"/>
              </a:spcAft>
              <a:buClr>
                <a:srgbClr val="000000"/>
              </a:buClr>
              <a:buSzPts val="1600"/>
              <a:buChar char="●"/>
            </a:pPr>
            <a:r>
              <a:rPr lang="en-GB" sz="2200">
                <a:solidFill>
                  <a:srgbClr val="000000"/>
                </a:solidFill>
                <a:highlight>
                  <a:srgbClr val="FFFFFF"/>
                </a:highlight>
              </a:rPr>
              <a:t>They </a:t>
            </a:r>
            <a:r>
              <a:rPr lang="en-GB" sz="2200">
                <a:solidFill>
                  <a:srgbClr val="000000"/>
                </a:solidFill>
              </a:rPr>
              <a:t>set </a:t>
            </a:r>
            <a:r>
              <a:rPr b="1" lang="en-GB" sz="2200">
                <a:solidFill>
                  <a:srgbClr val="000000"/>
                </a:solidFill>
              </a:rPr>
              <a:t>standards</a:t>
            </a:r>
            <a:r>
              <a:rPr lang="en-GB" sz="2200">
                <a:solidFill>
                  <a:srgbClr val="000000"/>
                </a:solidFill>
              </a:rPr>
              <a:t> for quality of work, wages and </a:t>
            </a:r>
            <a:r>
              <a:rPr b="1" lang="en-GB" sz="2200">
                <a:solidFill>
                  <a:srgbClr val="000000"/>
                </a:solidFill>
                <a:highlight>
                  <a:srgbClr val="FFFFFF"/>
                </a:highlight>
              </a:rPr>
              <a:t>controlled</a:t>
            </a:r>
            <a:r>
              <a:rPr lang="en-GB" sz="2200">
                <a:solidFill>
                  <a:srgbClr val="000000"/>
                </a:solidFill>
                <a:highlight>
                  <a:srgbClr val="FFFFFF"/>
                </a:highlight>
              </a:rPr>
              <a:t> working conditions and hours of work. </a:t>
            </a:r>
            <a:r>
              <a:rPr lang="en-GB" sz="2200">
                <a:solidFill>
                  <a:srgbClr val="000000"/>
                </a:solidFill>
              </a:rPr>
              <a:t>For example, bakers were required to sell loaves of bread of a standard size and weight. </a:t>
            </a:r>
            <a:endParaRPr sz="2200">
              <a:solidFill>
                <a:srgbClr val="000000"/>
              </a:solidFill>
            </a:endParaRPr>
          </a:p>
          <a:p>
            <a:pPr indent="-330200" lvl="0" marL="457200" rtl="0" algn="l">
              <a:lnSpc>
                <a:spcPct val="100000"/>
              </a:lnSpc>
              <a:spcBef>
                <a:spcPts val="0"/>
              </a:spcBef>
              <a:spcAft>
                <a:spcPts val="0"/>
              </a:spcAft>
              <a:buClr>
                <a:srgbClr val="000000"/>
              </a:buClr>
              <a:buSzPts val="1600"/>
              <a:buChar char="●"/>
            </a:pPr>
            <a:r>
              <a:rPr lang="en-GB" sz="2200">
                <a:solidFill>
                  <a:srgbClr val="000000"/>
                </a:solidFill>
                <a:highlight>
                  <a:srgbClr val="FFFFFF"/>
                </a:highlight>
              </a:rPr>
              <a:t>They </a:t>
            </a:r>
            <a:r>
              <a:rPr b="1" lang="en-GB" sz="2200">
                <a:solidFill>
                  <a:srgbClr val="000000"/>
                </a:solidFill>
                <a:highlight>
                  <a:srgbClr val="FFFFFF"/>
                </a:highlight>
              </a:rPr>
              <a:t>prevented</a:t>
            </a:r>
            <a:r>
              <a:rPr lang="en-GB" sz="2200">
                <a:solidFill>
                  <a:srgbClr val="000000"/>
                </a:solidFill>
                <a:highlight>
                  <a:srgbClr val="FFFFFF"/>
                </a:highlight>
              </a:rPr>
              <a:t> non-</a:t>
            </a:r>
            <a:r>
              <a:rPr lang="en-GB" sz="2200">
                <a:solidFill>
                  <a:srgbClr val="000000"/>
                </a:solidFill>
                <a:highlight>
                  <a:srgbClr val="FFFFFF"/>
                </a:highlight>
              </a:rPr>
              <a:t>g</a:t>
            </a:r>
            <a:r>
              <a:rPr lang="en-GB" sz="2200">
                <a:solidFill>
                  <a:srgbClr val="000000"/>
                </a:solidFill>
                <a:highlight>
                  <a:srgbClr val="FFFFFF"/>
                </a:highlight>
              </a:rPr>
              <a:t>uild members from selling competitive products. </a:t>
            </a:r>
            <a:endParaRPr sz="2200">
              <a:solidFill>
                <a:srgbClr val="000000"/>
              </a:solidFill>
              <a:highlight>
                <a:srgbClr val="FFFFFF"/>
              </a:highlight>
            </a:endParaRPr>
          </a:p>
          <a:p>
            <a:pPr indent="-330200" lvl="0" marL="457200" rtl="0" algn="l">
              <a:lnSpc>
                <a:spcPct val="100000"/>
              </a:lnSpc>
              <a:spcBef>
                <a:spcPts val="0"/>
              </a:spcBef>
              <a:spcAft>
                <a:spcPts val="0"/>
              </a:spcAft>
              <a:buClr>
                <a:srgbClr val="000000"/>
              </a:buClr>
              <a:buSzPts val="1600"/>
              <a:buChar char="●"/>
            </a:pPr>
            <a:r>
              <a:rPr lang="en-GB" sz="2200">
                <a:solidFill>
                  <a:srgbClr val="000000"/>
                </a:solidFill>
              </a:rPr>
              <a:t>They </a:t>
            </a:r>
            <a:r>
              <a:rPr b="1" lang="en-GB" sz="2200">
                <a:solidFill>
                  <a:srgbClr val="000000"/>
                </a:solidFill>
              </a:rPr>
              <a:t>created plans</a:t>
            </a:r>
            <a:r>
              <a:rPr lang="en-GB" sz="2200">
                <a:solidFill>
                  <a:srgbClr val="000000"/>
                </a:solidFill>
              </a:rPr>
              <a:t> for supervised training of new workers. </a:t>
            </a:r>
            <a:endParaRPr sz="2200"/>
          </a:p>
          <a:p>
            <a:pPr indent="0" lvl="0" marL="0" rtl="0" algn="l">
              <a:lnSpc>
                <a:spcPct val="100000"/>
              </a:lnSpc>
              <a:spcBef>
                <a:spcPts val="1200"/>
              </a:spcBef>
              <a:spcAft>
                <a:spcPts val="0"/>
              </a:spcAft>
              <a:buNone/>
            </a:pPr>
            <a:r>
              <a:t/>
            </a:r>
            <a:endParaRPr sz="2200">
              <a:solidFill>
                <a:srgbClr val="000000"/>
              </a:solidFill>
              <a:highlight>
                <a:srgbClr val="FFFFFF"/>
              </a:highlight>
            </a:endParaRPr>
          </a:p>
          <a:p>
            <a:pPr indent="0" lvl="0" marL="0" rtl="0" algn="l">
              <a:lnSpc>
                <a:spcPct val="115000"/>
              </a:lnSpc>
              <a:spcBef>
                <a:spcPts val="1200"/>
              </a:spcBef>
              <a:spcAft>
                <a:spcPts val="0"/>
              </a:spcAft>
              <a:buNone/>
            </a:pPr>
            <a:r>
              <a:t/>
            </a:r>
            <a:endParaRPr sz="1800"/>
          </a:p>
          <a:p>
            <a:pPr indent="0" lvl="0" marL="0" rtl="0" algn="l">
              <a:lnSpc>
                <a:spcPct val="140000"/>
              </a:lnSpc>
              <a:spcBef>
                <a:spcPts val="1000"/>
              </a:spcBef>
              <a:spcAft>
                <a:spcPts val="1000"/>
              </a:spcAft>
              <a:buNone/>
            </a:pPr>
            <a:r>
              <a:t/>
            </a:r>
            <a:endParaRPr sz="1700"/>
          </a:p>
        </p:txBody>
      </p:sp>
      <p:sp>
        <p:nvSpPr>
          <p:cNvPr id="144" name="Google Shape;144;p2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9"/>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50" name="Google Shape;150;p29"/>
          <p:cNvSpPr txBox="1"/>
          <p:nvPr>
            <p:ph idx="1" type="body"/>
          </p:nvPr>
        </p:nvSpPr>
        <p:spPr>
          <a:xfrm>
            <a:off x="417600" y="662825"/>
            <a:ext cx="8308800" cy="40569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2200">
                <a:solidFill>
                  <a:srgbClr val="000000"/>
                </a:solidFill>
                <a:highlight>
                  <a:srgbClr val="FFFFFF"/>
                </a:highlight>
              </a:rPr>
              <a:t>In a major city during the Middle Ages, there could be as many as 100 different guilds. Examples include weavers, dyers, bookbinders, painters, bakers, leatherworkers, embroiderers, cobblers (shoemakers), and candlemakers. These were called </a:t>
            </a:r>
            <a:r>
              <a:rPr b="1" lang="en-GB" sz="2200">
                <a:solidFill>
                  <a:srgbClr val="000000"/>
                </a:solidFill>
                <a:highlight>
                  <a:srgbClr val="FFFFFF"/>
                </a:highlight>
              </a:rPr>
              <a:t>craft </a:t>
            </a:r>
            <a:r>
              <a:rPr b="1" lang="en-GB" sz="2200">
                <a:solidFill>
                  <a:srgbClr val="000000"/>
                </a:solidFill>
                <a:highlight>
                  <a:srgbClr val="FFFFFF"/>
                </a:highlight>
              </a:rPr>
              <a:t>g</a:t>
            </a:r>
            <a:r>
              <a:rPr b="1" lang="en-GB" sz="2200">
                <a:solidFill>
                  <a:srgbClr val="000000"/>
                </a:solidFill>
                <a:highlight>
                  <a:srgbClr val="FFFFFF"/>
                </a:highlight>
              </a:rPr>
              <a:t>uilds</a:t>
            </a:r>
            <a:r>
              <a:rPr lang="en-GB" sz="2200">
                <a:solidFill>
                  <a:srgbClr val="000000"/>
                </a:solidFill>
                <a:highlight>
                  <a:srgbClr val="FFFFFF"/>
                </a:highlight>
              </a:rPr>
              <a:t>.</a:t>
            </a:r>
            <a:endParaRPr sz="2200">
              <a:solidFill>
                <a:srgbClr val="000000"/>
              </a:solidFill>
            </a:endParaRPr>
          </a:p>
          <a:p>
            <a:pPr indent="0" lvl="0" marL="0" rtl="0" algn="l">
              <a:lnSpc>
                <a:spcPct val="115000"/>
              </a:lnSpc>
              <a:spcBef>
                <a:spcPts val="1200"/>
              </a:spcBef>
              <a:spcAft>
                <a:spcPts val="0"/>
              </a:spcAft>
              <a:buNone/>
            </a:pPr>
            <a:r>
              <a:rPr lang="en-GB" sz="2200">
                <a:solidFill>
                  <a:srgbClr val="000000"/>
                </a:solidFill>
                <a:highlight>
                  <a:srgbClr val="FFFFFF"/>
                </a:highlight>
              </a:rPr>
              <a:t>There also were </a:t>
            </a:r>
            <a:r>
              <a:rPr b="1" lang="en-GB" sz="2200">
                <a:solidFill>
                  <a:srgbClr val="000000"/>
                </a:solidFill>
                <a:highlight>
                  <a:srgbClr val="FFFFFF"/>
                </a:highlight>
              </a:rPr>
              <a:t>merchant </a:t>
            </a:r>
            <a:r>
              <a:rPr b="1" lang="en-GB" sz="2200">
                <a:solidFill>
                  <a:srgbClr val="000000"/>
                </a:solidFill>
                <a:highlight>
                  <a:srgbClr val="FFFFFF"/>
                </a:highlight>
              </a:rPr>
              <a:t>g</a:t>
            </a:r>
            <a:r>
              <a:rPr b="1" lang="en-GB" sz="2200">
                <a:solidFill>
                  <a:srgbClr val="000000"/>
                </a:solidFill>
                <a:highlight>
                  <a:srgbClr val="FFFFFF"/>
                </a:highlight>
              </a:rPr>
              <a:t>uilds</a:t>
            </a:r>
            <a:r>
              <a:rPr lang="en-GB" sz="2200">
                <a:solidFill>
                  <a:srgbClr val="000000"/>
                </a:solidFill>
                <a:highlight>
                  <a:srgbClr val="FFFFFF"/>
                </a:highlight>
              </a:rPr>
              <a:t>. These controlled the way trade was handled in the town. They could become very powerful and controlled much of the local economy.</a:t>
            </a:r>
            <a:endParaRPr sz="2200">
              <a:solidFill>
                <a:srgbClr val="000000"/>
              </a:solidFill>
              <a:highlight>
                <a:srgbClr val="FFFFFF"/>
              </a:highlight>
            </a:endParaRPr>
          </a:p>
          <a:p>
            <a:pPr indent="0" lvl="0" marL="0" rtl="0" algn="l">
              <a:lnSpc>
                <a:spcPct val="140000"/>
              </a:lnSpc>
              <a:spcBef>
                <a:spcPts val="1200"/>
              </a:spcBef>
              <a:spcAft>
                <a:spcPts val="0"/>
              </a:spcAft>
              <a:buNone/>
            </a:pPr>
            <a:r>
              <a:t/>
            </a:r>
            <a:endParaRPr sz="2200">
              <a:solidFill>
                <a:srgbClr val="000000"/>
              </a:solidFill>
              <a:highlight>
                <a:srgbClr val="FFFFFF"/>
              </a:highlight>
            </a:endParaRPr>
          </a:p>
          <a:p>
            <a:pPr indent="0" lvl="0" marL="0" rtl="0" algn="l">
              <a:spcBef>
                <a:spcPts val="1000"/>
              </a:spcBef>
              <a:spcAft>
                <a:spcPts val="0"/>
              </a:spcAft>
              <a:buNone/>
            </a:pPr>
            <a:r>
              <a:t/>
            </a:r>
            <a:endParaRPr sz="1700"/>
          </a:p>
          <a:p>
            <a:pPr indent="0" lvl="0" marL="0" rtl="0" algn="l">
              <a:spcBef>
                <a:spcPts val="1000"/>
              </a:spcBef>
              <a:spcAft>
                <a:spcPts val="1000"/>
              </a:spcAft>
              <a:buNone/>
            </a:pPr>
            <a:r>
              <a:t/>
            </a:r>
            <a:endParaRPr sz="1700"/>
          </a:p>
        </p:txBody>
      </p:sp>
      <p:sp>
        <p:nvSpPr>
          <p:cNvPr id="151" name="Google Shape;151;p29"/>
          <p:cNvSpPr txBox="1"/>
          <p:nvPr/>
        </p:nvSpPr>
        <p:spPr>
          <a:xfrm>
            <a:off x="299850" y="140225"/>
            <a:ext cx="5401800" cy="5226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1000"/>
              </a:spcAft>
              <a:buNone/>
            </a:pPr>
            <a:r>
              <a:rPr b="1" lang="en-GB" sz="2200">
                <a:latin typeface="Montserrat"/>
                <a:ea typeface="Montserrat"/>
                <a:cs typeface="Montserrat"/>
                <a:sym typeface="Montserrat"/>
              </a:rPr>
              <a:t>Guilds</a:t>
            </a:r>
            <a:endParaRPr b="1" sz="1400"/>
          </a:p>
        </p:txBody>
      </p:sp>
      <p:sp>
        <p:nvSpPr>
          <p:cNvPr id="152" name="Google Shape;152;p2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30"/>
          <p:cNvSpPr txBox="1"/>
          <p:nvPr/>
        </p:nvSpPr>
        <p:spPr>
          <a:xfrm>
            <a:off x="301375" y="70325"/>
            <a:ext cx="8699700" cy="2929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1200"/>
              </a:spcBef>
              <a:spcAft>
                <a:spcPts val="0"/>
              </a:spcAft>
              <a:buNone/>
            </a:pPr>
            <a:r>
              <a:rPr b="1" lang="en-GB" sz="2200">
                <a:highlight>
                  <a:srgbClr val="FFFFFF"/>
                </a:highlight>
                <a:latin typeface="Montserrat"/>
                <a:ea typeface="Montserrat"/>
                <a:cs typeface="Montserrat"/>
                <a:sym typeface="Montserrat"/>
              </a:rPr>
              <a:t>T</a:t>
            </a:r>
            <a:r>
              <a:rPr b="1" lang="en-GB" sz="2200">
                <a:highlight>
                  <a:srgbClr val="FFFFFF"/>
                </a:highlight>
                <a:latin typeface="Montserrat"/>
                <a:ea typeface="Montserrat"/>
                <a:cs typeface="Montserrat"/>
                <a:sym typeface="Montserrat"/>
              </a:rPr>
              <a:t>here were very well defined positions in the Guild.</a:t>
            </a:r>
            <a:endParaRPr b="1" sz="2200">
              <a:highlight>
                <a:srgbClr val="FFFFFF"/>
              </a:highlight>
              <a:latin typeface="Montserrat"/>
              <a:ea typeface="Montserrat"/>
              <a:cs typeface="Montserrat"/>
              <a:sym typeface="Montserrat"/>
            </a:endParaRPr>
          </a:p>
          <a:p>
            <a:pPr indent="0" lvl="0" marL="0" rtl="0" algn="l">
              <a:lnSpc>
                <a:spcPct val="100000"/>
              </a:lnSpc>
              <a:spcBef>
                <a:spcPts val="1200"/>
              </a:spcBef>
              <a:spcAft>
                <a:spcPts val="0"/>
              </a:spcAft>
              <a:buNone/>
            </a:pPr>
            <a:r>
              <a:rPr b="1" lang="en-GB" sz="2200">
                <a:latin typeface="Montserrat"/>
                <a:ea typeface="Montserrat"/>
                <a:cs typeface="Montserrat"/>
                <a:sym typeface="Montserrat"/>
              </a:rPr>
              <a:t>Apprentices</a:t>
            </a:r>
            <a:r>
              <a:rPr lang="en-GB" sz="2200">
                <a:latin typeface="Montserrat"/>
                <a:ea typeface="Montserrat"/>
                <a:cs typeface="Montserrat"/>
                <a:sym typeface="Montserrat"/>
              </a:rPr>
              <a:t> - There are boys in their teens who signed up with a master for around 7 years. They would work hard in exchange for learning the craft plus food, clothing, and shelter.</a:t>
            </a:r>
            <a:endParaRPr sz="2200">
              <a:latin typeface="Montserrat"/>
              <a:ea typeface="Montserrat"/>
              <a:cs typeface="Montserrat"/>
              <a:sym typeface="Montserrat"/>
            </a:endParaRPr>
          </a:p>
          <a:p>
            <a:pPr indent="0" lvl="0" marL="0" rtl="0" algn="l">
              <a:lnSpc>
                <a:spcPct val="100000"/>
              </a:lnSpc>
              <a:spcBef>
                <a:spcPts val="1200"/>
              </a:spcBef>
              <a:spcAft>
                <a:spcPts val="0"/>
              </a:spcAft>
              <a:buNone/>
            </a:pPr>
            <a:r>
              <a:rPr b="1" lang="en-GB" sz="2200">
                <a:highlight>
                  <a:srgbClr val="FFFFFF"/>
                </a:highlight>
                <a:latin typeface="Montserrat"/>
                <a:ea typeface="Montserrat"/>
                <a:cs typeface="Montserrat"/>
                <a:sym typeface="Montserrat"/>
              </a:rPr>
              <a:t>Journeyman- </a:t>
            </a:r>
            <a:r>
              <a:rPr lang="en-GB" sz="2200">
                <a:highlight>
                  <a:srgbClr val="FFFFFF"/>
                </a:highlight>
                <a:latin typeface="Montserrat"/>
                <a:ea typeface="Montserrat"/>
                <a:cs typeface="Montserrat"/>
                <a:sym typeface="Montserrat"/>
              </a:rPr>
              <a:t>Once the apprenticeship was complete, he would still work for a master, but would now a earn wage.</a:t>
            </a:r>
            <a:endParaRPr sz="2200">
              <a:latin typeface="Montserrat"/>
              <a:ea typeface="Montserrat"/>
              <a:cs typeface="Montserrat"/>
              <a:sym typeface="Montserrat"/>
            </a:endParaRPr>
          </a:p>
          <a:p>
            <a:pPr indent="0" lvl="0" marL="0" rtl="0" algn="l">
              <a:lnSpc>
                <a:spcPct val="100000"/>
              </a:lnSpc>
              <a:spcBef>
                <a:spcPts val="1200"/>
              </a:spcBef>
              <a:spcAft>
                <a:spcPts val="1200"/>
              </a:spcAft>
              <a:buNone/>
            </a:pPr>
            <a:r>
              <a:rPr b="1" lang="en-GB" sz="2200">
                <a:highlight>
                  <a:srgbClr val="FFFFFF"/>
                </a:highlight>
                <a:latin typeface="Montserrat"/>
                <a:ea typeface="Montserrat"/>
                <a:cs typeface="Montserrat"/>
                <a:sym typeface="Montserrat"/>
              </a:rPr>
              <a:t>Master</a:t>
            </a:r>
            <a:r>
              <a:rPr lang="en-GB" sz="2200">
                <a:highlight>
                  <a:srgbClr val="FFFFFF"/>
                </a:highlight>
                <a:latin typeface="Montserrat"/>
                <a:ea typeface="Montserrat"/>
                <a:cs typeface="Montserrat"/>
                <a:sym typeface="Montserrat"/>
              </a:rPr>
              <a:t>-</a:t>
            </a:r>
            <a:r>
              <a:rPr lang="en-GB" sz="2200">
                <a:highlight>
                  <a:srgbClr val="FFFFFF"/>
                </a:highlight>
                <a:latin typeface="Montserrat"/>
                <a:ea typeface="Montserrat"/>
                <a:cs typeface="Montserrat"/>
                <a:sym typeface="Montserrat"/>
              </a:rPr>
              <a:t>This is highest position of the craft and he would have to prove his skill. Once a Master, he could open his own shop and train apprentices. A Journeyman had to produce a "masterpiece" to be approved by the guild masters.</a:t>
            </a:r>
            <a:endParaRPr sz="2200">
              <a:highlight>
                <a:srgbClr val="FFFFFF"/>
              </a:highlight>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1"/>
          <p:cNvSpPr txBox="1"/>
          <p:nvPr>
            <p:ph type="title"/>
          </p:nvPr>
        </p:nvSpPr>
        <p:spPr>
          <a:xfrm>
            <a:off x="403050" y="237050"/>
            <a:ext cx="1726800" cy="697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Glossary</a:t>
            </a:r>
            <a:endParaRPr/>
          </a:p>
        </p:txBody>
      </p:sp>
      <p:sp>
        <p:nvSpPr>
          <p:cNvPr id="163" name="Google Shape;163;p31"/>
          <p:cNvSpPr txBox="1"/>
          <p:nvPr/>
        </p:nvSpPr>
        <p:spPr>
          <a:xfrm>
            <a:off x="336450" y="951138"/>
            <a:ext cx="8471100" cy="32412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GB" sz="2200">
                <a:latin typeface="Montserrat"/>
                <a:ea typeface="Montserrat"/>
                <a:cs typeface="Montserrat"/>
                <a:sym typeface="Montserrat"/>
              </a:rPr>
              <a:t>Free men</a:t>
            </a:r>
            <a:r>
              <a:rPr b="1" lang="en-GB" sz="2200">
                <a:latin typeface="Montserrat"/>
                <a:ea typeface="Montserrat"/>
                <a:cs typeface="Montserrat"/>
                <a:sym typeface="Montserrat"/>
              </a:rPr>
              <a:t>: </a:t>
            </a:r>
            <a:r>
              <a:rPr lang="en-GB" sz="2200">
                <a:latin typeface="Montserrat"/>
                <a:ea typeface="Montserrat"/>
                <a:cs typeface="Montserrat"/>
                <a:sym typeface="Montserrat"/>
              </a:rPr>
              <a:t>Men who had run away from their villages and had stayed there for more than a year and a day- this made them free </a:t>
            </a:r>
            <a:endParaRPr sz="2200">
              <a:latin typeface="Montserrat"/>
              <a:ea typeface="Montserrat"/>
              <a:cs typeface="Montserrat"/>
              <a:sym typeface="Montserrat"/>
            </a:endParaRPr>
          </a:p>
          <a:p>
            <a:pPr indent="0" lvl="0" marL="0" rtl="0" algn="l">
              <a:lnSpc>
                <a:spcPct val="150000"/>
              </a:lnSpc>
              <a:spcBef>
                <a:spcPts val="0"/>
              </a:spcBef>
              <a:spcAft>
                <a:spcPts val="0"/>
              </a:spcAft>
              <a:buNone/>
            </a:pPr>
            <a:r>
              <a:t/>
            </a:r>
            <a:endParaRPr sz="2200">
              <a:latin typeface="Montserrat"/>
              <a:ea typeface="Montserrat"/>
              <a:cs typeface="Montserrat"/>
              <a:sym typeface="Montserrat"/>
            </a:endParaRPr>
          </a:p>
          <a:p>
            <a:pPr indent="0" lvl="0" marL="0" rtl="0" algn="l">
              <a:lnSpc>
                <a:spcPct val="150000"/>
              </a:lnSpc>
              <a:spcBef>
                <a:spcPts val="0"/>
              </a:spcBef>
              <a:spcAft>
                <a:spcPts val="0"/>
              </a:spcAft>
              <a:buNone/>
            </a:pPr>
            <a:r>
              <a:t/>
            </a:r>
            <a:endParaRPr sz="18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1800">
              <a:latin typeface="Montserrat"/>
              <a:ea typeface="Montserrat"/>
              <a:cs typeface="Montserrat"/>
              <a:sym typeface="Montserrat"/>
            </a:endParaRPr>
          </a:p>
        </p:txBody>
      </p:sp>
      <p:sp>
        <p:nvSpPr>
          <p:cNvPr id="164" name="Google Shape;164;p3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32"/>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70" name="Google Shape;170;p32"/>
          <p:cNvSpPr txBox="1"/>
          <p:nvPr>
            <p:ph type="title"/>
          </p:nvPr>
        </p:nvSpPr>
        <p:spPr>
          <a:xfrm>
            <a:off x="458975" y="140225"/>
            <a:ext cx="82260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800"/>
              <a:t>Comprehension Questions</a:t>
            </a:r>
            <a:endParaRPr sz="2800"/>
          </a:p>
        </p:txBody>
      </p:sp>
      <p:sp>
        <p:nvSpPr>
          <p:cNvPr id="171" name="Google Shape;171;p32"/>
          <p:cNvSpPr txBox="1"/>
          <p:nvPr>
            <p:ph idx="1" type="body"/>
          </p:nvPr>
        </p:nvSpPr>
        <p:spPr>
          <a:xfrm>
            <a:off x="458975" y="904750"/>
            <a:ext cx="8226000" cy="3962700"/>
          </a:xfrm>
          <a:prstGeom prst="rect">
            <a:avLst/>
          </a:prstGeom>
        </p:spPr>
        <p:txBody>
          <a:bodyPr anchorCtr="0" anchor="t" bIns="0" lIns="0" spcFirstLastPara="1" rIns="0" wrap="square" tIns="0">
            <a:noAutofit/>
          </a:bodyPr>
          <a:lstStyle/>
          <a:p>
            <a:pPr indent="-368300" lvl="0" marL="457200" rtl="0" algn="l">
              <a:lnSpc>
                <a:spcPct val="100000"/>
              </a:lnSpc>
              <a:spcBef>
                <a:spcPts val="0"/>
              </a:spcBef>
              <a:spcAft>
                <a:spcPts val="0"/>
              </a:spcAft>
              <a:buClr>
                <a:srgbClr val="000000"/>
              </a:buClr>
              <a:buSzPts val="2200"/>
              <a:buAutoNum type="arabicPeriod"/>
            </a:pPr>
            <a:r>
              <a:rPr lang="en-GB" sz="2200">
                <a:solidFill>
                  <a:srgbClr val="000000"/>
                </a:solidFill>
              </a:rPr>
              <a:t>What was a guild?</a:t>
            </a:r>
            <a:endParaRPr sz="2200">
              <a:solidFill>
                <a:srgbClr val="000000"/>
              </a:solidFill>
            </a:endParaRPr>
          </a:p>
          <a:p>
            <a:pPr indent="0" lvl="0" marL="0" rtl="0" algn="l">
              <a:lnSpc>
                <a:spcPct val="100000"/>
              </a:lnSpc>
              <a:spcBef>
                <a:spcPts val="0"/>
              </a:spcBef>
              <a:spcAft>
                <a:spcPts val="0"/>
              </a:spcAft>
              <a:buNone/>
            </a:pPr>
            <a:r>
              <a:t/>
            </a:r>
            <a:endParaRPr sz="2200">
              <a:solidFill>
                <a:srgbClr val="000000"/>
              </a:solidFill>
            </a:endParaRPr>
          </a:p>
          <a:p>
            <a:pPr indent="0" lvl="0" marL="0" rtl="0" algn="l">
              <a:lnSpc>
                <a:spcPct val="100000"/>
              </a:lnSpc>
              <a:spcBef>
                <a:spcPts val="0"/>
              </a:spcBef>
              <a:spcAft>
                <a:spcPts val="0"/>
              </a:spcAft>
              <a:buNone/>
            </a:pPr>
            <a:r>
              <a:rPr i="1" lang="en-GB" sz="2200" u="sng">
                <a:solidFill>
                  <a:srgbClr val="000000"/>
                </a:solidFill>
              </a:rPr>
              <a:t>Sentence starter:</a:t>
            </a:r>
            <a:r>
              <a:rPr i="1" lang="en-GB" sz="2200">
                <a:solidFill>
                  <a:srgbClr val="000000"/>
                </a:solidFill>
              </a:rPr>
              <a:t>  A guild was...</a:t>
            </a:r>
            <a:endParaRPr i="1" sz="2200">
              <a:solidFill>
                <a:srgbClr val="000000"/>
              </a:solidFill>
            </a:endParaRPr>
          </a:p>
          <a:p>
            <a:pPr indent="0" lvl="0" marL="0" rtl="0" algn="l">
              <a:lnSpc>
                <a:spcPct val="100000"/>
              </a:lnSpc>
              <a:spcBef>
                <a:spcPts val="0"/>
              </a:spcBef>
              <a:spcAft>
                <a:spcPts val="0"/>
              </a:spcAft>
              <a:buNone/>
            </a:pPr>
            <a:r>
              <a:t/>
            </a:r>
            <a:endParaRPr sz="2200">
              <a:solidFill>
                <a:srgbClr val="000000"/>
              </a:solidFill>
            </a:endParaRPr>
          </a:p>
          <a:p>
            <a:pPr indent="-368300" lvl="0" marL="457200" rtl="0" algn="l">
              <a:lnSpc>
                <a:spcPct val="100000"/>
              </a:lnSpc>
              <a:spcBef>
                <a:spcPts val="0"/>
              </a:spcBef>
              <a:spcAft>
                <a:spcPts val="0"/>
              </a:spcAft>
              <a:buClr>
                <a:srgbClr val="000000"/>
              </a:buClr>
              <a:buSzPts val="2200"/>
              <a:buAutoNum type="arabicPeriod"/>
            </a:pPr>
            <a:r>
              <a:rPr lang="en-GB" sz="2200">
                <a:solidFill>
                  <a:srgbClr val="000000"/>
                </a:solidFill>
              </a:rPr>
              <a:t>What was the role of the guilds?</a:t>
            </a:r>
            <a:endParaRPr sz="2200">
              <a:solidFill>
                <a:srgbClr val="000000"/>
              </a:solidFill>
            </a:endParaRPr>
          </a:p>
          <a:p>
            <a:pPr indent="-368300" lvl="0" marL="457200" rtl="0" algn="l">
              <a:lnSpc>
                <a:spcPct val="100000"/>
              </a:lnSpc>
              <a:spcBef>
                <a:spcPts val="0"/>
              </a:spcBef>
              <a:spcAft>
                <a:spcPts val="0"/>
              </a:spcAft>
              <a:buClr>
                <a:srgbClr val="000000"/>
              </a:buClr>
              <a:buSzPts val="2200"/>
              <a:buAutoNum type="arabicPeriod"/>
            </a:pPr>
            <a:r>
              <a:rPr lang="en-GB" sz="2200">
                <a:solidFill>
                  <a:srgbClr val="000000"/>
                </a:solidFill>
              </a:rPr>
              <a:t>What was the difference between craft guilds and merchant guilds?</a:t>
            </a:r>
            <a:endParaRPr sz="2200">
              <a:solidFill>
                <a:srgbClr val="000000"/>
              </a:solidFill>
            </a:endParaRPr>
          </a:p>
          <a:p>
            <a:pPr indent="-368300" lvl="0" marL="457200" rtl="0" algn="l">
              <a:lnSpc>
                <a:spcPct val="100000"/>
              </a:lnSpc>
              <a:spcBef>
                <a:spcPts val="0"/>
              </a:spcBef>
              <a:spcAft>
                <a:spcPts val="0"/>
              </a:spcAft>
              <a:buClr>
                <a:srgbClr val="000000"/>
              </a:buClr>
              <a:buSzPts val="2200"/>
              <a:buAutoNum type="arabicPeriod"/>
            </a:pPr>
            <a:r>
              <a:rPr lang="en-GB" sz="2200">
                <a:solidFill>
                  <a:srgbClr val="000000"/>
                </a:solidFill>
              </a:rPr>
              <a:t>Explain how the guilds were hierarchical.</a:t>
            </a:r>
            <a:endParaRPr sz="2200">
              <a:solidFill>
                <a:srgbClr val="000000"/>
              </a:solidFill>
            </a:endParaRPr>
          </a:p>
          <a:p>
            <a:pPr indent="0" lvl="0" marL="0" rtl="0" algn="l">
              <a:lnSpc>
                <a:spcPct val="100000"/>
              </a:lnSpc>
              <a:spcBef>
                <a:spcPts val="0"/>
              </a:spcBef>
              <a:spcAft>
                <a:spcPts val="0"/>
              </a:spcAft>
              <a:buNone/>
            </a:pPr>
            <a:r>
              <a:rPr lang="en-GB" sz="2200" u="sng">
                <a:solidFill>
                  <a:srgbClr val="000000"/>
                </a:solidFill>
              </a:rPr>
              <a:t>Challenge: </a:t>
            </a:r>
            <a:r>
              <a:rPr lang="en-GB" sz="2200">
                <a:solidFill>
                  <a:srgbClr val="000000"/>
                </a:solidFill>
              </a:rPr>
              <a:t>How did the guilds have power over the towns?</a:t>
            </a:r>
            <a:endParaRPr sz="2200">
              <a:solidFill>
                <a:srgbClr val="000000"/>
              </a:solidFill>
            </a:endParaRPr>
          </a:p>
          <a:p>
            <a:pPr indent="0" lvl="0" marL="457200" rtl="0" algn="l">
              <a:lnSpc>
                <a:spcPct val="100000"/>
              </a:lnSpc>
              <a:spcBef>
                <a:spcPts val="0"/>
              </a:spcBef>
              <a:spcAft>
                <a:spcPts val="0"/>
              </a:spcAft>
              <a:buNone/>
            </a:pPr>
            <a:r>
              <a:t/>
            </a:r>
            <a:endParaRPr sz="1900">
              <a:solidFill>
                <a:srgbClr val="000000"/>
              </a:solidFill>
            </a:endParaRPr>
          </a:p>
          <a:p>
            <a:pPr indent="0" lvl="0" marL="457200" rtl="0" algn="l">
              <a:lnSpc>
                <a:spcPct val="100000"/>
              </a:lnSpc>
              <a:spcBef>
                <a:spcPts val="0"/>
              </a:spcBef>
              <a:spcAft>
                <a:spcPts val="0"/>
              </a:spcAft>
              <a:buNone/>
            </a:pPr>
            <a:r>
              <a:t/>
            </a:r>
            <a:endParaRPr sz="1900">
              <a:solidFill>
                <a:srgbClr val="000000"/>
              </a:solidFill>
            </a:endParaRPr>
          </a:p>
          <a:p>
            <a:pPr indent="0" lvl="0" marL="457200" rtl="0" algn="l">
              <a:lnSpc>
                <a:spcPct val="100000"/>
              </a:lnSpc>
              <a:spcBef>
                <a:spcPts val="0"/>
              </a:spcBef>
              <a:spcAft>
                <a:spcPts val="0"/>
              </a:spcAft>
              <a:buNone/>
            </a:pPr>
            <a:r>
              <a:t/>
            </a:r>
            <a:endParaRPr sz="2000">
              <a:solidFill>
                <a:srgbClr val="000000"/>
              </a:solidFill>
            </a:endParaRPr>
          </a:p>
          <a:p>
            <a:pPr indent="0" lvl="0" marL="0" rtl="0" algn="l">
              <a:lnSpc>
                <a:spcPct val="100000"/>
              </a:lnSpc>
              <a:spcBef>
                <a:spcPts val="0"/>
              </a:spcBef>
              <a:spcAft>
                <a:spcPts val="0"/>
              </a:spcAft>
              <a:buNone/>
            </a:pPr>
            <a:r>
              <a:t/>
            </a:r>
            <a:endParaRPr sz="2000">
              <a:solidFill>
                <a:srgbClr val="000000"/>
              </a:solidFill>
            </a:endParaRPr>
          </a:p>
        </p:txBody>
      </p:sp>
      <p:sp>
        <p:nvSpPr>
          <p:cNvPr id="172" name="Google Shape;172;p3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76" name="Shape 176"/>
        <p:cNvGrpSpPr/>
        <p:nvPr/>
      </p:nvGrpSpPr>
      <p:grpSpPr>
        <a:xfrm>
          <a:off x="0" y="0"/>
          <a:ext cx="0" cy="0"/>
          <a:chOff x="0" y="0"/>
          <a:chExt cx="0" cy="0"/>
        </a:xfrm>
      </p:grpSpPr>
      <p:sp>
        <p:nvSpPr>
          <p:cNvPr id="177" name="Google Shape;177;p33"/>
          <p:cNvSpPr txBox="1"/>
          <p:nvPr/>
        </p:nvSpPr>
        <p:spPr>
          <a:xfrm>
            <a:off x="136650" y="150675"/>
            <a:ext cx="8546700" cy="726300"/>
          </a:xfrm>
          <a:prstGeom prst="rect">
            <a:avLst/>
          </a:prstGeom>
          <a:noFill/>
          <a:ln>
            <a:noFill/>
          </a:ln>
        </p:spPr>
        <p:txBody>
          <a:bodyPr anchorCtr="0" anchor="t" bIns="91425" lIns="91425" spcFirstLastPara="1" rIns="91425" wrap="square" tIns="91425">
            <a:noAutofit/>
          </a:bodyPr>
          <a:lstStyle/>
          <a:p>
            <a:pPr indent="0" lvl="0" marL="457200" rtl="0" algn="ctr">
              <a:lnSpc>
                <a:spcPct val="80000"/>
              </a:lnSpc>
              <a:spcBef>
                <a:spcPts val="0"/>
              </a:spcBef>
              <a:spcAft>
                <a:spcPts val="0"/>
              </a:spcAft>
              <a:buNone/>
            </a:pPr>
            <a:r>
              <a:rPr lang="en-GB" sz="2200">
                <a:solidFill>
                  <a:srgbClr val="FFFFFF"/>
                </a:solidFill>
                <a:latin typeface="Montserrat"/>
                <a:ea typeface="Montserrat"/>
                <a:cs typeface="Montserrat"/>
                <a:sym typeface="Montserrat"/>
              </a:rPr>
              <a:t>Which of the following statements demonstrate that the guilds held </a:t>
            </a:r>
            <a:r>
              <a:rPr b="1" i="1" lang="en-GB" sz="3000">
                <a:solidFill>
                  <a:srgbClr val="FFFFFF"/>
                </a:solidFill>
                <a:latin typeface="Montserrat"/>
                <a:ea typeface="Montserrat"/>
                <a:cs typeface="Montserrat"/>
                <a:sym typeface="Montserrat"/>
              </a:rPr>
              <a:t>power</a:t>
            </a:r>
            <a:r>
              <a:rPr i="1" lang="en-GB" sz="3000">
                <a:solidFill>
                  <a:srgbClr val="FFFFFF"/>
                </a:solidFill>
                <a:latin typeface="Montserrat"/>
                <a:ea typeface="Montserrat"/>
                <a:cs typeface="Montserrat"/>
                <a:sym typeface="Montserrat"/>
              </a:rPr>
              <a:t> </a:t>
            </a:r>
            <a:r>
              <a:rPr lang="en-GB" sz="2200">
                <a:solidFill>
                  <a:srgbClr val="FFFFFF"/>
                </a:solidFill>
                <a:latin typeface="Montserrat"/>
                <a:ea typeface="Montserrat"/>
                <a:cs typeface="Montserrat"/>
                <a:sym typeface="Montserrat"/>
              </a:rPr>
              <a:t>in the towns?</a:t>
            </a:r>
            <a:endParaRPr sz="2200">
              <a:solidFill>
                <a:srgbClr val="FFFFFF"/>
              </a:solidFill>
              <a:latin typeface="Montserrat"/>
              <a:ea typeface="Montserrat"/>
              <a:cs typeface="Montserrat"/>
              <a:sym typeface="Montserrat"/>
            </a:endParaRPr>
          </a:p>
        </p:txBody>
      </p:sp>
      <p:sp>
        <p:nvSpPr>
          <p:cNvPr id="178" name="Google Shape;178;p33"/>
          <p:cNvSpPr txBox="1"/>
          <p:nvPr/>
        </p:nvSpPr>
        <p:spPr>
          <a:xfrm>
            <a:off x="136650" y="987675"/>
            <a:ext cx="2300400" cy="1828500"/>
          </a:xfrm>
          <a:prstGeom prst="rect">
            <a:avLst/>
          </a:prstGeom>
          <a:solidFill>
            <a:srgbClr val="FFFFFF"/>
          </a:solidFill>
          <a:ln cap="flat" cmpd="sng" w="3810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GB" sz="2200">
                <a:latin typeface="Montserrat"/>
                <a:ea typeface="Montserrat"/>
                <a:cs typeface="Montserrat"/>
                <a:sym typeface="Montserrat"/>
              </a:rPr>
              <a:t>The guilds controlled who could sell and trade and at what prices </a:t>
            </a:r>
            <a:endParaRPr sz="2200">
              <a:latin typeface="Montserrat"/>
              <a:ea typeface="Montserrat"/>
              <a:cs typeface="Montserrat"/>
              <a:sym typeface="Montserrat"/>
            </a:endParaRPr>
          </a:p>
        </p:txBody>
      </p:sp>
      <p:sp>
        <p:nvSpPr>
          <p:cNvPr id="179" name="Google Shape;179;p33"/>
          <p:cNvSpPr txBox="1"/>
          <p:nvPr/>
        </p:nvSpPr>
        <p:spPr>
          <a:xfrm>
            <a:off x="180825" y="2926875"/>
            <a:ext cx="2300400" cy="1512000"/>
          </a:xfrm>
          <a:prstGeom prst="rect">
            <a:avLst/>
          </a:prstGeom>
          <a:solidFill>
            <a:srgbClr val="FFFFFF"/>
          </a:solidFill>
          <a:ln cap="flat" cmpd="sng" w="3810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GB" sz="2200">
                <a:latin typeface="Montserrat"/>
                <a:ea typeface="Montserrat"/>
                <a:cs typeface="Montserrat"/>
                <a:sym typeface="Montserrat"/>
              </a:rPr>
              <a:t>There were craft and merchant guilds </a:t>
            </a:r>
            <a:endParaRPr sz="2200">
              <a:latin typeface="Montserrat"/>
              <a:ea typeface="Montserrat"/>
              <a:cs typeface="Montserrat"/>
              <a:sym typeface="Montserrat"/>
            </a:endParaRPr>
          </a:p>
        </p:txBody>
      </p:sp>
      <p:sp>
        <p:nvSpPr>
          <p:cNvPr id="180" name="Google Shape;180;p33"/>
          <p:cNvSpPr txBox="1"/>
          <p:nvPr/>
        </p:nvSpPr>
        <p:spPr>
          <a:xfrm>
            <a:off x="2650725" y="2907250"/>
            <a:ext cx="2961000" cy="1512000"/>
          </a:xfrm>
          <a:prstGeom prst="rect">
            <a:avLst/>
          </a:prstGeom>
          <a:solidFill>
            <a:srgbClr val="FFFFFF"/>
          </a:solidFill>
          <a:ln cap="flat" cmpd="sng" w="3810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GB" sz="2200">
                <a:latin typeface="Montserrat"/>
                <a:ea typeface="Montserrat"/>
                <a:cs typeface="Montserrat"/>
                <a:sym typeface="Montserrat"/>
              </a:rPr>
              <a:t>The guilds controlled who could make a living doing what.</a:t>
            </a:r>
            <a:endParaRPr sz="2200">
              <a:latin typeface="Montserrat"/>
              <a:ea typeface="Montserrat"/>
              <a:cs typeface="Montserrat"/>
              <a:sym typeface="Montserrat"/>
            </a:endParaRPr>
          </a:p>
        </p:txBody>
      </p:sp>
      <p:sp>
        <p:nvSpPr>
          <p:cNvPr id="181" name="Google Shape;181;p33"/>
          <p:cNvSpPr txBox="1"/>
          <p:nvPr/>
        </p:nvSpPr>
        <p:spPr>
          <a:xfrm>
            <a:off x="5675925" y="2884750"/>
            <a:ext cx="3285000" cy="1557000"/>
          </a:xfrm>
          <a:prstGeom prst="rect">
            <a:avLst/>
          </a:prstGeom>
          <a:solidFill>
            <a:srgbClr val="FFFFFF"/>
          </a:solidFill>
          <a:ln cap="flat" cmpd="sng" w="3810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GB" sz="2200">
                <a:latin typeface="Montserrat"/>
                <a:ea typeface="Montserrat"/>
                <a:cs typeface="Montserrat"/>
                <a:sym typeface="Montserrat"/>
              </a:rPr>
              <a:t>The guilds permitted the persons with local citizenship to join a guild of their liking.</a:t>
            </a:r>
            <a:endParaRPr sz="2200">
              <a:latin typeface="Montserrat"/>
              <a:ea typeface="Montserrat"/>
              <a:cs typeface="Montserrat"/>
              <a:sym typeface="Montserrat"/>
            </a:endParaRPr>
          </a:p>
        </p:txBody>
      </p:sp>
      <p:sp>
        <p:nvSpPr>
          <p:cNvPr id="182" name="Google Shape;182;p33"/>
          <p:cNvSpPr txBox="1"/>
          <p:nvPr/>
        </p:nvSpPr>
        <p:spPr>
          <a:xfrm>
            <a:off x="6590100" y="1003075"/>
            <a:ext cx="2455200" cy="1828500"/>
          </a:xfrm>
          <a:prstGeom prst="rect">
            <a:avLst/>
          </a:prstGeom>
          <a:solidFill>
            <a:srgbClr val="FFFFFF"/>
          </a:solidFill>
          <a:ln cap="flat" cmpd="sng" w="3810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GB" sz="2200">
                <a:solidFill>
                  <a:srgbClr val="282829"/>
                </a:solidFill>
                <a:latin typeface="Montserrat"/>
                <a:ea typeface="Montserrat"/>
                <a:cs typeface="Montserrat"/>
                <a:sym typeface="Montserrat"/>
              </a:rPr>
              <a:t>Local merchants had monopoly over majority of local trade </a:t>
            </a:r>
            <a:endParaRPr sz="2200">
              <a:latin typeface="Montserrat"/>
              <a:ea typeface="Montserrat"/>
              <a:cs typeface="Montserrat"/>
              <a:sym typeface="Montserrat"/>
            </a:endParaRPr>
          </a:p>
        </p:txBody>
      </p:sp>
      <p:sp>
        <p:nvSpPr>
          <p:cNvPr id="183" name="Google Shape;183;p33"/>
          <p:cNvSpPr txBox="1"/>
          <p:nvPr/>
        </p:nvSpPr>
        <p:spPr>
          <a:xfrm>
            <a:off x="2527800" y="1003125"/>
            <a:ext cx="3966600" cy="1828500"/>
          </a:xfrm>
          <a:prstGeom prst="rect">
            <a:avLst/>
          </a:prstGeom>
          <a:solidFill>
            <a:srgbClr val="FFFFFF"/>
          </a:solidFill>
          <a:ln cap="flat" cmpd="sng" w="3810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GB" sz="2200">
                <a:latin typeface="Montserrat"/>
                <a:ea typeface="Montserrat"/>
                <a:cs typeface="Montserrat"/>
                <a:sym typeface="Montserrat"/>
              </a:rPr>
              <a:t>The worst punishment</a:t>
            </a:r>
            <a:r>
              <a:rPr b="1" lang="en-GB" sz="2200">
                <a:latin typeface="Montserrat"/>
                <a:ea typeface="Montserrat"/>
                <a:cs typeface="Montserrat"/>
                <a:sym typeface="Montserrat"/>
              </a:rPr>
              <a:t> </a:t>
            </a:r>
            <a:r>
              <a:rPr lang="en-GB" sz="2200">
                <a:latin typeface="Montserrat"/>
                <a:ea typeface="Montserrat"/>
                <a:cs typeface="Montserrat"/>
                <a:sym typeface="Montserrat"/>
              </a:rPr>
              <a:t>was to be expelled from your guild as it meant that you could no longer trade in your town</a:t>
            </a:r>
            <a:endParaRPr sz="2200">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