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52b00ea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52b00ea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52b00ea7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752b00ea7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52b00ea7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752b00ea7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To identify and explain parallel lines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434343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Maths</a:t>
            </a:r>
            <a:r>
              <a:rPr lang="en-GB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Miss Brinkworth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40750" y="53650"/>
            <a:ext cx="5321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Part A</a:t>
            </a:r>
            <a:r>
              <a:rPr b="1" lang="en-GB" sz="18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 sz="18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1. Which of these lines are parallel?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69425" y="1049775"/>
            <a:ext cx="836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69425" y="1632800"/>
            <a:ext cx="963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2" name="Google Shape;92;p15"/>
          <p:cNvCxnSpPr/>
          <p:nvPr/>
        </p:nvCxnSpPr>
        <p:spPr>
          <a:xfrm>
            <a:off x="2002950" y="1312125"/>
            <a:ext cx="1147200" cy="946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/>
          <p:nvPr/>
        </p:nvCxnSpPr>
        <p:spPr>
          <a:xfrm>
            <a:off x="2421688" y="991725"/>
            <a:ext cx="1147200" cy="946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/>
          <p:nvPr/>
        </p:nvCxnSpPr>
        <p:spPr>
          <a:xfrm>
            <a:off x="5862300" y="764025"/>
            <a:ext cx="29400" cy="14022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5"/>
          <p:cNvCxnSpPr/>
          <p:nvPr/>
        </p:nvCxnSpPr>
        <p:spPr>
          <a:xfrm flipH="1" rot="10800000">
            <a:off x="4556825" y="2166225"/>
            <a:ext cx="1376700" cy="34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5"/>
          <p:cNvCxnSpPr/>
          <p:nvPr/>
        </p:nvCxnSpPr>
        <p:spPr>
          <a:xfrm>
            <a:off x="404625" y="1049775"/>
            <a:ext cx="1147200" cy="9468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5"/>
          <p:cNvCxnSpPr/>
          <p:nvPr/>
        </p:nvCxnSpPr>
        <p:spPr>
          <a:xfrm>
            <a:off x="254575" y="1049775"/>
            <a:ext cx="102900" cy="12186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5"/>
          <p:cNvCxnSpPr/>
          <p:nvPr/>
        </p:nvCxnSpPr>
        <p:spPr>
          <a:xfrm flipH="1" rot="10800000">
            <a:off x="6258850" y="1312125"/>
            <a:ext cx="2820300" cy="38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5"/>
          <p:cNvCxnSpPr/>
          <p:nvPr/>
        </p:nvCxnSpPr>
        <p:spPr>
          <a:xfrm flipH="1" rot="10800000">
            <a:off x="6267000" y="1868925"/>
            <a:ext cx="2820300" cy="38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75" y="2857650"/>
            <a:ext cx="5055474" cy="1847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254575" y="2465100"/>
            <a:ext cx="86823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Spot the parallel lines in these shapes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13050" y="1231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Part B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-GB" sz="1800">
                <a:solidFill>
                  <a:srgbClr val="434343"/>
                </a:solidFill>
              </a:rPr>
              <a:t>Spot the parallel lines in these shapes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1961" l="0" r="0" t="1391"/>
          <a:stretch/>
        </p:blipFill>
        <p:spPr>
          <a:xfrm>
            <a:off x="176625" y="782900"/>
            <a:ext cx="8371801" cy="26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72850" y="3508225"/>
            <a:ext cx="86121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True or false?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“Any pair of straight lines is called parallel”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58425" y="149425"/>
            <a:ext cx="9144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Part C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Challenge - 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eriod"/>
            </a:pPr>
            <a:r>
              <a:rPr lang="en-GB" sz="1800">
                <a:solidFill>
                  <a:srgbClr val="434343"/>
                </a:solidFill>
              </a:rPr>
              <a:t>Can you spot all of the parallel lines in this picture?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7501"/>
          <a:stretch/>
        </p:blipFill>
        <p:spPr>
          <a:xfrm>
            <a:off x="182100" y="1320000"/>
            <a:ext cx="8180725" cy="375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