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Powers of 10 Worksheet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150"/>
            <a:ext cx="8839200" cy="278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63" y="612800"/>
            <a:ext cx="7958820" cy="363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0275"/>
            <a:ext cx="8839199" cy="294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