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80E1A3-38D5-45ED-BEC3-2E276B19D705}">
  <a:tblStyle styleId="{AE80E1A3-38D5-45ED-BEC3-2E276B19D7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84820dd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84820dd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802a60d2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802a60d2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802a60d2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7802a60d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7e23766ee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87e23766e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802a60d2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802a60d2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7e23766e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7e23766e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7e23766e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7e23766e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7e23766e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7e23766e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7e23766e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7e23766e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7e23766e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7e23766e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gif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389825" y="174080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solve problems based on quadrilaterals and triangles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Year 4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Mr Critchlow</a:t>
            </a:r>
            <a:endParaRPr/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297000" y="201825"/>
            <a:ext cx="8226000" cy="3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</a:t>
            </a:r>
            <a:endParaRPr/>
          </a:p>
        </p:txBody>
      </p:sp>
      <p:sp>
        <p:nvSpPr>
          <p:cNvPr id="188" name="Google Shape;18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2274150" y="553125"/>
            <a:ext cx="4595700" cy="546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5050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Exploring shapes by folding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piece of paper folded to make long shape"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4133">
            <a:off x="6022050" y="1536375"/>
            <a:ext cx="2551002" cy="13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/>
        </p:nvSpPr>
        <p:spPr>
          <a:xfrm>
            <a:off x="297000" y="1536375"/>
            <a:ext cx="5356500" cy="11952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ake a piece of rectangular paper (A4 is best).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How small can you make it by folding?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How many different sorts of triangle can you produce by folding?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Can you produce four identical triangles?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3259000" y="3289250"/>
            <a:ext cx="5463300" cy="661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What is the quickest way to produce a square?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Can you make other quadrilaterals by folding?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63251" y="2895975"/>
            <a:ext cx="1510264" cy="1975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7451600" y="2429125"/>
            <a:ext cx="4979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458975" y="44502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To Start</a:t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68400" y="797750"/>
            <a:ext cx="8176200" cy="4368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>
                <a:solidFill>
                  <a:schemeClr val="lt1"/>
                </a:solidFill>
              </a:rPr>
              <a:t>Can you complete the number grid by putting the numbers into the correct places. It’s like a crossword but with numbers not letters. 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1234550"/>
            <a:ext cx="3491575" cy="34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 b="0" l="0" r="49819" t="0"/>
          <a:stretch/>
        </p:blipFill>
        <p:spPr>
          <a:xfrm>
            <a:off x="4165094" y="1234550"/>
            <a:ext cx="2681350" cy="18669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4">
            <a:alphaModFix/>
          </a:blip>
          <a:srcRect b="0" l="49824" r="-5" t="0"/>
          <a:stretch/>
        </p:blipFill>
        <p:spPr>
          <a:xfrm>
            <a:off x="5518719" y="2859225"/>
            <a:ext cx="2681350" cy="18669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4901" y="3161975"/>
            <a:ext cx="1721942" cy="18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458975" y="44502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To Start</a:t>
            </a:r>
            <a:endParaRPr/>
          </a:p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468400" y="797750"/>
            <a:ext cx="8176200" cy="3021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400">
                <a:solidFill>
                  <a:schemeClr val="lt1"/>
                </a:solidFill>
              </a:rPr>
              <a:t>Answers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252" y="1129088"/>
            <a:ext cx="3682482" cy="36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7722" y="1438150"/>
            <a:ext cx="2587953" cy="307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97" y="1438150"/>
            <a:ext cx="2587953" cy="307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297000" y="144600"/>
            <a:ext cx="8226000" cy="3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Shape Properties</a:t>
            </a:r>
            <a:endParaRPr/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354425" y="622400"/>
            <a:ext cx="8297100" cy="55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Can you complete the  properties of these 2-D shapes? An example has been done for you.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4" name="Google Shape;114;p17"/>
          <p:cNvGraphicFramePr/>
          <p:nvPr/>
        </p:nvGraphicFramePr>
        <p:xfrm>
          <a:off x="952500" y="122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{AE80E1A3-38D5-45ED-BEC3-2E276B19D705}</a:tableStyleId>
              </a:tblPr>
              <a:tblGrid>
                <a:gridCol w="1447800"/>
                <a:gridCol w="1300825"/>
                <a:gridCol w="1491050"/>
                <a:gridCol w="1421850"/>
                <a:gridCol w="1577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Draw it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it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Parallel sides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Features of sides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Angles/ Vertices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square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sets of parallel sides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 4 sides are equal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equal angles right angles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oblong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trapezium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 3 sides are equal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5" name="Google Shape;115;p17"/>
          <p:cNvSpPr/>
          <p:nvPr/>
        </p:nvSpPr>
        <p:spPr>
          <a:xfrm>
            <a:off x="1417700" y="1867200"/>
            <a:ext cx="484200" cy="4842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297000" y="144600"/>
            <a:ext cx="8226000" cy="3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Shape Properties</a:t>
            </a:r>
            <a:endParaRPr/>
          </a:p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354425" y="622400"/>
            <a:ext cx="8330400" cy="55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Can you complete the  properties of these 2-D shapes? An example has been done for you.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3" name="Google Shape;123;p18"/>
          <p:cNvGraphicFramePr/>
          <p:nvPr/>
        </p:nvGraphicFramePr>
        <p:xfrm>
          <a:off x="952500" y="122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{AE80E1A3-38D5-45ED-BEC3-2E276B19D705}</a:tableStyleId>
              </a:tblPr>
              <a:tblGrid>
                <a:gridCol w="1447800"/>
                <a:gridCol w="1388725"/>
                <a:gridCol w="1403150"/>
                <a:gridCol w="1421850"/>
                <a:gridCol w="1577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Draw it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 it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Parallel sides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Features of sides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Angles/ Vertices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Scalene triangle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parallelogram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of 3 sides are equal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4" name="Google Shape;124;p18"/>
          <p:cNvSpPr/>
          <p:nvPr/>
        </p:nvSpPr>
        <p:spPr>
          <a:xfrm>
            <a:off x="1178975" y="3103400"/>
            <a:ext cx="1025400" cy="455100"/>
          </a:xfrm>
          <a:prstGeom prst="diamond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297000" y="144600"/>
            <a:ext cx="8226000" cy="3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Quadrilateral investigation</a:t>
            </a:r>
            <a:endParaRPr/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354425" y="622400"/>
            <a:ext cx="8168700" cy="55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quadrilaterals can you make by joining 4 dots on the outside of a circle. When you create the shape, can you name it? Use straight lines only.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25" y="1175600"/>
            <a:ext cx="4113200" cy="34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000" y="1175600"/>
            <a:ext cx="4113200" cy="34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250700" y="1409050"/>
            <a:ext cx="4979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EG: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5" name="Google Shape;135;p19"/>
          <p:cNvCxnSpPr/>
          <p:nvPr/>
        </p:nvCxnSpPr>
        <p:spPr>
          <a:xfrm flipH="1" rot="10800000">
            <a:off x="691575" y="1478250"/>
            <a:ext cx="1227600" cy="510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9"/>
          <p:cNvCxnSpPr/>
          <p:nvPr/>
        </p:nvCxnSpPr>
        <p:spPr>
          <a:xfrm flipH="1" rot="10800000">
            <a:off x="1409050" y="2498450"/>
            <a:ext cx="483900" cy="2073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9"/>
          <p:cNvCxnSpPr/>
          <p:nvPr/>
        </p:nvCxnSpPr>
        <p:spPr>
          <a:xfrm rot="10800000">
            <a:off x="1910450" y="1504325"/>
            <a:ext cx="0" cy="1002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9"/>
          <p:cNvCxnSpPr/>
          <p:nvPr/>
        </p:nvCxnSpPr>
        <p:spPr>
          <a:xfrm rot="10800000">
            <a:off x="691625" y="1988200"/>
            <a:ext cx="691500" cy="7089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297000" y="144600"/>
            <a:ext cx="8226000" cy="3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Quadrilateral investigation</a:t>
            </a:r>
            <a:endParaRPr/>
          </a:p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354425" y="622400"/>
            <a:ext cx="8168700" cy="55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quadrilaterals can you make by joining 4 dots on the outside of a circle. When you create the shape, can you name it? Use straight lines only.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25" y="1175600"/>
            <a:ext cx="4113200" cy="34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000" y="1175600"/>
            <a:ext cx="4113200" cy="34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250700" y="1409050"/>
            <a:ext cx="4979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EG: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9" name="Google Shape;149;p20"/>
          <p:cNvCxnSpPr/>
          <p:nvPr/>
        </p:nvCxnSpPr>
        <p:spPr>
          <a:xfrm flipH="1" rot="10800000">
            <a:off x="691575" y="1478250"/>
            <a:ext cx="1227600" cy="510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0"/>
          <p:cNvCxnSpPr/>
          <p:nvPr/>
        </p:nvCxnSpPr>
        <p:spPr>
          <a:xfrm flipH="1" rot="10800000">
            <a:off x="1409050" y="2498450"/>
            <a:ext cx="483900" cy="2073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1910450" y="1504325"/>
            <a:ext cx="0" cy="1002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0"/>
          <p:cNvCxnSpPr/>
          <p:nvPr/>
        </p:nvCxnSpPr>
        <p:spPr>
          <a:xfrm rot="10800000">
            <a:off x="691625" y="1988200"/>
            <a:ext cx="691500" cy="7089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297000" y="144600"/>
            <a:ext cx="8226000" cy="3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Triangles investigation</a:t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4054300" y="3328150"/>
            <a:ext cx="44688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354425" y="622400"/>
            <a:ext cx="8168700" cy="55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triangles can you make that have a single dot in the middle of them, using the dotty grids below?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50" y="1232925"/>
            <a:ext cx="4574657" cy="305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b="0" l="32573" r="0" t="0"/>
          <a:stretch/>
        </p:blipFill>
        <p:spPr>
          <a:xfrm>
            <a:off x="5238602" y="1232925"/>
            <a:ext cx="3084575" cy="305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250700" y="1409050"/>
            <a:ext cx="4979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EG: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4" name="Google Shape;164;p21"/>
          <p:cNvCxnSpPr/>
          <p:nvPr/>
        </p:nvCxnSpPr>
        <p:spPr>
          <a:xfrm>
            <a:off x="1201600" y="1409050"/>
            <a:ext cx="380400" cy="71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1"/>
          <p:cNvCxnSpPr/>
          <p:nvPr/>
        </p:nvCxnSpPr>
        <p:spPr>
          <a:xfrm flipH="1" rot="10800000">
            <a:off x="821200" y="1400350"/>
            <a:ext cx="380400" cy="7263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1"/>
          <p:cNvCxnSpPr/>
          <p:nvPr/>
        </p:nvCxnSpPr>
        <p:spPr>
          <a:xfrm>
            <a:off x="829875" y="2117900"/>
            <a:ext cx="760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1"/>
          <p:cNvSpPr/>
          <p:nvPr/>
        </p:nvSpPr>
        <p:spPr>
          <a:xfrm>
            <a:off x="1106475" y="1655500"/>
            <a:ext cx="207600" cy="2247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297000" y="144600"/>
            <a:ext cx="8226000" cy="3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Triangles investigation</a:t>
            </a:r>
            <a:endParaRPr/>
          </a:p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4054300" y="3328150"/>
            <a:ext cx="44688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354425" y="622400"/>
            <a:ext cx="8168700" cy="55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triangles can you make that have a single dot in the middle of them, using the dotty grids below?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950" y="1232925"/>
            <a:ext cx="4574657" cy="305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b="0" l="32573" r="0" t="0"/>
          <a:stretch/>
        </p:blipFill>
        <p:spPr>
          <a:xfrm>
            <a:off x="5238602" y="1232925"/>
            <a:ext cx="3084575" cy="305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250700" y="1409050"/>
            <a:ext cx="4979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EG: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9" name="Google Shape;179;p22"/>
          <p:cNvCxnSpPr/>
          <p:nvPr/>
        </p:nvCxnSpPr>
        <p:spPr>
          <a:xfrm>
            <a:off x="1201600" y="1409050"/>
            <a:ext cx="380400" cy="71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2"/>
          <p:cNvCxnSpPr/>
          <p:nvPr/>
        </p:nvCxnSpPr>
        <p:spPr>
          <a:xfrm flipH="1" rot="10800000">
            <a:off x="821200" y="1400350"/>
            <a:ext cx="380400" cy="7263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2"/>
          <p:cNvCxnSpPr/>
          <p:nvPr/>
        </p:nvCxnSpPr>
        <p:spPr>
          <a:xfrm>
            <a:off x="829875" y="2117900"/>
            <a:ext cx="760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22"/>
          <p:cNvSpPr/>
          <p:nvPr/>
        </p:nvSpPr>
        <p:spPr>
          <a:xfrm>
            <a:off x="1106475" y="1655500"/>
            <a:ext cx="207600" cy="224700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