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5450D30-F434-43F3-B5A9-9082F6844E9C}">
  <a:tblStyle styleId="{45450D30-F434-43F3-B5A9-9082F6844E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cbb437e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86cbb437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b9452e58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b9452e58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b9452e58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b9452e58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Estimating Capacity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460500"/>
            <a:ext cx="42816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Nieto</a:t>
            </a:r>
            <a:endParaRPr b="0" i="0" sz="36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88" name="Google Shape;88;p15"/>
          <p:cNvGraphicFramePr/>
          <p:nvPr/>
        </p:nvGraphicFramePr>
        <p:xfrm>
          <a:off x="917950" y="1926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{45450D30-F434-43F3-B5A9-9082F6844E9C}</a:tableStyleId>
              </a:tblPr>
              <a:tblGrid>
                <a:gridCol w="3938100"/>
                <a:gridCol w="3938100"/>
                <a:gridCol w="3938100"/>
              </a:tblGrid>
              <a:tr h="996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Item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Estimate (ml)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Actual capacity (ml)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5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Cereal bowl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5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Small frying pan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45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Pencil pot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45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Sweet box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9" name="Google Shape;89;p15"/>
          <p:cNvSpPr txBox="1"/>
          <p:nvPr/>
        </p:nvSpPr>
        <p:spPr>
          <a:xfrm>
            <a:off x="507825" y="563400"/>
            <a:ext cx="7433700" cy="90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Task 1</a:t>
            </a:r>
            <a:endParaRPr sz="3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507825" y="563400"/>
            <a:ext cx="7433700" cy="90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Task 2</a:t>
            </a:r>
            <a:endParaRPr sz="3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917950" y="1926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{45450D30-F434-43F3-B5A9-9082F6844E9C}</a:tableStyleId>
              </a:tblPr>
              <a:tblGrid>
                <a:gridCol w="3931900"/>
                <a:gridCol w="3931900"/>
                <a:gridCol w="3931900"/>
                <a:gridCol w="3931900"/>
              </a:tblGrid>
              <a:tr h="1026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Item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Estimate (ml)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Actual capacity (ml)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Difference (ml)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57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Cereal bowl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450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395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57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Small frying pan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540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480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11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Pencil pot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300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290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11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Sweet box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290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314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