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6" name="Google Shape;26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1212850" y="836612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4000">
                <a:solidFill>
                  <a:srgbClr val="4B3241"/>
                </a:solidFill>
              </a:rPr>
              <a:t>Mathematics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36" name="Google Shape;36;p8"/>
          <p:cNvSpPr txBox="1"/>
          <p:nvPr>
            <p:ph idx="4294967295" type="ctrTitle"/>
          </p:nvPr>
        </p:nvSpPr>
        <p:spPr>
          <a:xfrm>
            <a:off x="1212850" y="2815590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Decrease by a Percentage</a:t>
            </a:r>
            <a:endParaRPr b="1" i="0" sz="44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8"/>
          <p:cNvSpPr txBox="1"/>
          <p:nvPr>
            <p:ph idx="4294967295" type="subTitle"/>
          </p:nvPr>
        </p:nvSpPr>
        <p:spPr>
          <a:xfrm>
            <a:off x="1212850" y="6861651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5700" y="9664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/>
        </p:nvSpPr>
        <p:spPr>
          <a:xfrm>
            <a:off x="1143155" y="2043000"/>
            <a:ext cx="7667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Order the results in size.</a:t>
            </a:r>
            <a:endParaRPr/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49522">
            <a:off x="7584840" y="795315"/>
            <a:ext cx="708904" cy="8852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/>
          <p:nvPr/>
        </p:nvSpPr>
        <p:spPr>
          <a:xfrm>
            <a:off x="2354093" y="3423578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300 by 40%</a:t>
            </a:r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6864485" y="3423577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Increase 150 by 30%</a:t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11374877" y="3423576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260 by 20%</a:t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2354093" y="6225713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250 by 15%</a:t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6864485" y="6225712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Increase 180 by 6%</a:t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1374877" y="6225711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200 by 4%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" name="Google Shape;56;p10"/>
          <p:cNvSpPr txBox="1"/>
          <p:nvPr/>
        </p:nvSpPr>
        <p:spPr>
          <a:xfrm>
            <a:off x="1667760" y="2012520"/>
            <a:ext cx="141494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Yasmin and Zaki are arguing over what happens when you increase and then decrease a number by the same amount </a:t>
            </a:r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5051616" y="6074115"/>
            <a:ext cx="1962925" cy="392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4">
            <a:alphaModFix/>
          </a:blip>
          <a:srcRect b="50413" l="69997" r="7373" t="14857"/>
          <a:stretch/>
        </p:blipFill>
        <p:spPr>
          <a:xfrm>
            <a:off x="889898" y="5501375"/>
            <a:ext cx="1599906" cy="347280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>
            <a:off x="2753301" y="3645210"/>
            <a:ext cx="2674734" cy="3552053"/>
          </a:xfrm>
          <a:prstGeom prst="wedgeRoundRectCallout">
            <a:avLst>
              <a:gd fmla="val -58469" name="adj1"/>
              <a:gd fmla="val 1297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increase a number by 20%, and then decrease it by 20%, I will get the same number I started with.</a:t>
            </a:r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12650641" y="3812841"/>
            <a:ext cx="2884058" cy="2215289"/>
          </a:xfrm>
          <a:prstGeom prst="wedgeRoundRectCallout">
            <a:avLst>
              <a:gd fmla="val 77550" name="adj1"/>
              <a:gd fmla="val 4020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disagree, if you try it with 100 you get a lower number than what you started with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1134120" y="1095544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Answers</a:t>
            </a:r>
            <a:endParaRPr/>
          </a:p>
        </p:txBody>
      </p:sp>
      <p:sp>
        <p:nvSpPr>
          <p:cNvPr id="68" name="Google Shape;68;p11"/>
          <p:cNvSpPr txBox="1"/>
          <p:nvPr>
            <p:ph idx="4294967295" type="sldNum"/>
          </p:nvPr>
        </p:nvSpPr>
        <p:spPr>
          <a:xfrm>
            <a:off x="0" y="9586913"/>
            <a:ext cx="1439863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/>
        </p:nvSpPr>
        <p:spPr>
          <a:xfrm>
            <a:off x="1143155" y="2043000"/>
            <a:ext cx="7667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Order the results in size.</a:t>
            </a:r>
            <a:endParaRPr/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49522">
            <a:off x="7203840" y="804572"/>
            <a:ext cx="708904" cy="8852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/>
          <p:nvPr/>
        </p:nvSpPr>
        <p:spPr>
          <a:xfrm>
            <a:off x="2354093" y="3423578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300 by 40%</a:t>
            </a:r>
            <a:endParaRPr/>
          </a:p>
        </p:txBody>
      </p:sp>
      <p:sp>
        <p:nvSpPr>
          <p:cNvPr id="76" name="Google Shape;76;p12"/>
          <p:cNvSpPr/>
          <p:nvPr/>
        </p:nvSpPr>
        <p:spPr>
          <a:xfrm>
            <a:off x="6864485" y="3423577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Increase 150 by 30%</a:t>
            </a:r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11374877" y="3423576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260 by 20%</a:t>
            </a:r>
            <a:endParaRPr/>
          </a:p>
        </p:txBody>
      </p:sp>
      <p:sp>
        <p:nvSpPr>
          <p:cNvPr id="78" name="Google Shape;78;p12"/>
          <p:cNvSpPr/>
          <p:nvPr/>
        </p:nvSpPr>
        <p:spPr>
          <a:xfrm>
            <a:off x="2354093" y="6225713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250 by 15%</a:t>
            </a:r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6864485" y="6225712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Increase 180 by 6%</a:t>
            </a: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11374877" y="6225711"/>
            <a:ext cx="2801566" cy="14408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200 by 4%</a:t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2354092" y="4991511"/>
            <a:ext cx="3190673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300 x 0.6 = 180 </a:t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6669931" y="4991511"/>
            <a:ext cx="3190673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150 x 1.3 = 195 </a:t>
            </a:r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11374877" y="4991510"/>
            <a:ext cx="3190673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260 x 0.8 = 208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1945530" y="8170607"/>
            <a:ext cx="3618691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250 x 0.85 = 212.5 </a:t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6669931" y="8182760"/>
            <a:ext cx="3618691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180 x 1.06 = 190.8 </a:t>
            </a:r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11374877" y="8182759"/>
            <a:ext cx="3430621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200 x 0.96 = 192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1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2" name="Google Shape;92;p13"/>
          <p:cNvSpPr txBox="1"/>
          <p:nvPr/>
        </p:nvSpPr>
        <p:spPr>
          <a:xfrm>
            <a:off x="1667760" y="2012520"/>
            <a:ext cx="141494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Yasmin and Zaki are arguing over what happens when you increase and then decrease a number by the same amount </a:t>
            </a: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5051616" y="6074115"/>
            <a:ext cx="1962925" cy="392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50413" l="69997" r="7373" t="14857"/>
          <a:stretch/>
        </p:blipFill>
        <p:spPr>
          <a:xfrm>
            <a:off x="889898" y="5501375"/>
            <a:ext cx="1599906" cy="34728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2753301" y="3645210"/>
            <a:ext cx="2674734" cy="3552053"/>
          </a:xfrm>
          <a:prstGeom prst="wedgeRoundRectCallout">
            <a:avLst>
              <a:gd fmla="val -58469" name="adj1"/>
              <a:gd fmla="val 1297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increase a number by 20%, and then decrease it by 20%, I will get the same number I started with.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2650641" y="3812841"/>
            <a:ext cx="2884058" cy="2215289"/>
          </a:xfrm>
          <a:prstGeom prst="wedgeRoundRectCallout">
            <a:avLst>
              <a:gd fmla="val 77550" name="adj1"/>
              <a:gd fmla="val 4020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disagree, if you try it with 100 you get a lower number than what you started with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5897097" y="3812841"/>
            <a:ext cx="6284482" cy="37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If you increase 100 by 20% you get 120 (100 x 1.2)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If you then decrease 120 by 20% you get 96 (120 x 0.8)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Yasmin is correct!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