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6" r:id="rId4"/>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594782-ED51-41D7-9657-40CFCC5967D0}">
  <a:tblStyle styleId="{7B594782-ED51-41D7-9657-40CFCC5967D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font" Target="fonts/MontserratSemiBold-regular.fntdata"/><Relationship Id="rId14" Type="http://schemas.openxmlformats.org/officeDocument/2006/relationships/slide" Target="slides/slide7.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4ab717fdc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a4ab717fdc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4ab717fd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a4ab717fd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a4ab717fdc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a4ab717fdc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9ed7a9f61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9ed7a9f61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9ed7a9f61c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9ed7a9f61c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4ab717fdc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4ab717fdc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4ab717fdc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a4ab717fdc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1" name="Google Shape;71;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1" name="Shape 81"/>
        <p:cNvGrpSpPr/>
        <p:nvPr/>
      </p:nvGrpSpPr>
      <p:grpSpPr>
        <a:xfrm>
          <a:off x="0" y="0"/>
          <a:ext cx="0" cy="0"/>
          <a:chOff x="0" y="0"/>
          <a:chExt cx="0" cy="0"/>
        </a:xfrm>
      </p:grpSpPr>
      <p:sp>
        <p:nvSpPr>
          <p:cNvPr id="82" name="Google Shape;82;p15"/>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10400"/>
              <a:buNone/>
              <a:defRPr sz="10400">
                <a:solidFill>
                  <a:srgbClr val="000000"/>
                </a:solidFill>
              </a:defRPr>
            </a:lvl2pPr>
            <a:lvl3pPr lvl="2" rtl="0" algn="ctr">
              <a:spcBef>
                <a:spcPts val="0"/>
              </a:spcBef>
              <a:spcAft>
                <a:spcPts val="0"/>
              </a:spcAft>
              <a:buClr>
                <a:srgbClr val="000000"/>
              </a:buClr>
              <a:buSzPts val="10400"/>
              <a:buNone/>
              <a:defRPr sz="10400">
                <a:solidFill>
                  <a:srgbClr val="000000"/>
                </a:solidFill>
              </a:defRPr>
            </a:lvl3pPr>
            <a:lvl4pPr lvl="3" rtl="0" algn="ctr">
              <a:spcBef>
                <a:spcPts val="0"/>
              </a:spcBef>
              <a:spcAft>
                <a:spcPts val="0"/>
              </a:spcAft>
              <a:buClr>
                <a:srgbClr val="000000"/>
              </a:buClr>
              <a:buSzPts val="10400"/>
              <a:buNone/>
              <a:defRPr sz="10400">
                <a:solidFill>
                  <a:srgbClr val="000000"/>
                </a:solidFill>
              </a:defRPr>
            </a:lvl4pPr>
            <a:lvl5pPr lvl="4" rtl="0" algn="ctr">
              <a:spcBef>
                <a:spcPts val="0"/>
              </a:spcBef>
              <a:spcAft>
                <a:spcPts val="0"/>
              </a:spcAft>
              <a:buClr>
                <a:srgbClr val="000000"/>
              </a:buClr>
              <a:buSzPts val="10400"/>
              <a:buNone/>
              <a:defRPr sz="10400">
                <a:solidFill>
                  <a:srgbClr val="000000"/>
                </a:solidFill>
              </a:defRPr>
            </a:lvl5pPr>
            <a:lvl6pPr lvl="5" rtl="0" algn="ctr">
              <a:spcBef>
                <a:spcPts val="0"/>
              </a:spcBef>
              <a:spcAft>
                <a:spcPts val="0"/>
              </a:spcAft>
              <a:buClr>
                <a:srgbClr val="000000"/>
              </a:buClr>
              <a:buSzPts val="10400"/>
              <a:buNone/>
              <a:defRPr sz="10400">
                <a:solidFill>
                  <a:srgbClr val="000000"/>
                </a:solidFill>
              </a:defRPr>
            </a:lvl6pPr>
            <a:lvl7pPr lvl="6" rtl="0" algn="ctr">
              <a:spcBef>
                <a:spcPts val="0"/>
              </a:spcBef>
              <a:spcAft>
                <a:spcPts val="0"/>
              </a:spcAft>
              <a:buClr>
                <a:srgbClr val="000000"/>
              </a:buClr>
              <a:buSzPts val="10400"/>
              <a:buNone/>
              <a:defRPr sz="10400">
                <a:solidFill>
                  <a:srgbClr val="000000"/>
                </a:solidFill>
              </a:defRPr>
            </a:lvl7pPr>
            <a:lvl8pPr lvl="7" rtl="0" algn="ctr">
              <a:spcBef>
                <a:spcPts val="0"/>
              </a:spcBef>
              <a:spcAft>
                <a:spcPts val="0"/>
              </a:spcAft>
              <a:buClr>
                <a:srgbClr val="000000"/>
              </a:buClr>
              <a:buSzPts val="10400"/>
              <a:buNone/>
              <a:defRPr sz="10400">
                <a:solidFill>
                  <a:srgbClr val="000000"/>
                </a:solidFill>
              </a:defRPr>
            </a:lvl8pPr>
            <a:lvl9pPr lvl="8" rtl="0" algn="ctr">
              <a:spcBef>
                <a:spcPts val="0"/>
              </a:spcBef>
              <a:spcAft>
                <a:spcPts val="0"/>
              </a:spcAft>
              <a:buClr>
                <a:srgbClr val="000000"/>
              </a:buClr>
              <a:buSzPts val="10400"/>
              <a:buNone/>
              <a:defRPr sz="10400">
                <a:solidFill>
                  <a:srgbClr val="000000"/>
                </a:solidFill>
              </a:defRPr>
            </a:lvl9pPr>
          </a:lstStyle>
          <a:p/>
        </p:txBody>
      </p:sp>
      <p:sp>
        <p:nvSpPr>
          <p:cNvPr id="83" name="Google Shape;83;p15"/>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84" name="Google Shape;84;p15"/>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p:txBody>
      </p:sp>
      <p:pic>
        <p:nvPicPr>
          <p:cNvPr id="85" name="Google Shape;85;p15"/>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86" name="Google Shape;86;p15"/>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0" name="Google Shape;90;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sz="2800"/>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7" name="Google Shape;97;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8" name="Google Shape;98;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9" name="Google Shape;99;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0" name="Google Shape;100;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3" name="Google Shape;103;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4" name="Shape 104"/>
        <p:cNvGrpSpPr/>
        <p:nvPr/>
      </p:nvGrpSpPr>
      <p:grpSpPr>
        <a:xfrm>
          <a:off x="0" y="0"/>
          <a:ext cx="0" cy="0"/>
          <a:chOff x="0" y="0"/>
          <a:chExt cx="0" cy="0"/>
        </a:xfrm>
      </p:grpSpPr>
      <p:sp>
        <p:nvSpPr>
          <p:cNvPr id="105" name="Google Shape;105;p20"/>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6" name="Google Shape;10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7" name="Google Shape;107;p20"/>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8" name="Google Shape;108;p20"/>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09" name="Google Shape;109;p20"/>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0"/>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11" name="Google Shape;111;p20"/>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0"/>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3" name="Shape 113"/>
        <p:cNvGrpSpPr/>
        <p:nvPr/>
      </p:nvGrpSpPr>
      <p:grpSpPr>
        <a:xfrm>
          <a:off x="0" y="0"/>
          <a:ext cx="0" cy="0"/>
          <a:chOff x="0" y="0"/>
          <a:chExt cx="0" cy="0"/>
        </a:xfrm>
      </p:grpSpPr>
      <p:sp>
        <p:nvSpPr>
          <p:cNvPr id="114" name="Google Shape;114;p2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5" name="Google Shape;115;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6" name="Google Shape;116;p21"/>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17" name="Google Shape;117;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8" name="Google Shape;118;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0" name="Google Shape;120;p21"/>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1" name="Google Shape;121;p21"/>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2" name="Google Shape;12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3" name="Shape 123"/>
        <p:cNvGrpSpPr/>
        <p:nvPr/>
      </p:nvGrpSpPr>
      <p:grpSpPr>
        <a:xfrm>
          <a:off x="0" y="0"/>
          <a:ext cx="0" cy="0"/>
          <a:chOff x="0" y="0"/>
          <a:chExt cx="0" cy="0"/>
        </a:xfrm>
      </p:grpSpPr>
      <p:sp>
        <p:nvSpPr>
          <p:cNvPr id="124" name="Google Shape;124;p22"/>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5" name="Google Shape;125;p22"/>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7" name="Google Shape;127;p22"/>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9" name="Google Shape;129;p22"/>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1" name="Google Shape;131;p22"/>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3" name="Google Shape;13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6" name="Google Shape;136;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7" name="Google Shape;13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140" name="Google Shape;140;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2000"/>
              </a:spcBef>
              <a:spcAft>
                <a:spcPts val="0"/>
              </a:spcAft>
              <a:buNone/>
              <a:defRPr>
                <a:solidFill>
                  <a:srgbClr val="4B3241"/>
                </a:solidFill>
              </a:defRPr>
            </a:lvl3pPr>
            <a:lvl4pPr lvl="3" rtl="0">
              <a:spcBef>
                <a:spcPts val="2000"/>
              </a:spcBef>
              <a:spcAft>
                <a:spcPts val="0"/>
              </a:spcAft>
              <a:buNone/>
              <a:defRPr>
                <a:solidFill>
                  <a:srgbClr val="4B3241"/>
                </a:solidFill>
              </a:defRPr>
            </a:lvl4pPr>
            <a:lvl5pPr lvl="4" rtl="0">
              <a:spcBef>
                <a:spcPts val="2000"/>
              </a:spcBef>
              <a:spcAft>
                <a:spcPts val="0"/>
              </a:spcAft>
              <a:buNone/>
              <a:defRPr>
                <a:solidFill>
                  <a:srgbClr val="4B3241"/>
                </a:solidFill>
              </a:defRPr>
            </a:lvl5pPr>
            <a:lvl6pPr lvl="5" rtl="0">
              <a:spcBef>
                <a:spcPts val="2000"/>
              </a:spcBef>
              <a:spcAft>
                <a:spcPts val="0"/>
              </a:spcAft>
              <a:buNone/>
              <a:defRPr>
                <a:solidFill>
                  <a:srgbClr val="4B3241"/>
                </a:solidFill>
              </a:defRPr>
            </a:lvl6pPr>
            <a:lvl7pPr lvl="6" rtl="0">
              <a:spcBef>
                <a:spcPts val="2000"/>
              </a:spcBef>
              <a:spcAft>
                <a:spcPts val="0"/>
              </a:spcAft>
              <a:buNone/>
              <a:defRPr>
                <a:solidFill>
                  <a:srgbClr val="4B3241"/>
                </a:solidFill>
              </a:defRPr>
            </a:lvl7pPr>
            <a:lvl8pPr lvl="7" rtl="0">
              <a:spcBef>
                <a:spcPts val="2000"/>
              </a:spcBef>
              <a:spcAft>
                <a:spcPts val="0"/>
              </a:spcAft>
              <a:buNone/>
              <a:defRPr>
                <a:solidFill>
                  <a:srgbClr val="4B3241"/>
                </a:solidFill>
              </a:defRPr>
            </a:lvl8pPr>
            <a:lvl9pPr lvl="8" rtl="0">
              <a:spcBef>
                <a:spcPts val="2000"/>
              </a:spcBef>
              <a:spcAft>
                <a:spcPts val="2000"/>
              </a:spcAft>
              <a:buNone/>
              <a:defRPr>
                <a:solidFill>
                  <a:srgbClr val="4B3241"/>
                </a:solidFill>
              </a:defRPr>
            </a:lvl9pPr>
          </a:lstStyle>
          <a:p/>
        </p:txBody>
      </p:sp>
      <p:pic>
        <p:nvPicPr>
          <p:cNvPr id="141" name="Google Shape;141;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25"/>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51" name="Shape 151"/>
        <p:cNvGrpSpPr/>
        <p:nvPr/>
      </p:nvGrpSpPr>
      <p:grpSpPr>
        <a:xfrm>
          <a:off x="0" y="0"/>
          <a:ext cx="0" cy="0"/>
          <a:chOff x="0" y="0"/>
          <a:chExt cx="0" cy="0"/>
        </a:xfrm>
      </p:grpSpPr>
      <p:sp>
        <p:nvSpPr>
          <p:cNvPr id="152" name="Google Shape;152;p28"/>
          <p:cNvSpPr txBox="1"/>
          <p:nvPr>
            <p:ph type="ctrTitle"/>
          </p:nvPr>
        </p:nvSpPr>
        <p:spPr>
          <a:xfrm>
            <a:off x="917950" y="2876300"/>
            <a:ext cx="16452000" cy="3723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10400"/>
              <a:buNone/>
              <a:defRPr sz="10400">
                <a:solidFill>
                  <a:srgbClr val="000000"/>
                </a:solidFill>
              </a:defRPr>
            </a:lvl2pPr>
            <a:lvl3pPr lvl="2" rtl="0" algn="ctr">
              <a:lnSpc>
                <a:spcPct val="100000"/>
              </a:lnSpc>
              <a:spcBef>
                <a:spcPts val="0"/>
              </a:spcBef>
              <a:spcAft>
                <a:spcPts val="0"/>
              </a:spcAft>
              <a:buClr>
                <a:srgbClr val="000000"/>
              </a:buClr>
              <a:buSzPts val="10400"/>
              <a:buNone/>
              <a:defRPr sz="10400">
                <a:solidFill>
                  <a:srgbClr val="000000"/>
                </a:solidFill>
              </a:defRPr>
            </a:lvl3pPr>
            <a:lvl4pPr lvl="3" rtl="0" algn="ctr">
              <a:lnSpc>
                <a:spcPct val="100000"/>
              </a:lnSpc>
              <a:spcBef>
                <a:spcPts val="0"/>
              </a:spcBef>
              <a:spcAft>
                <a:spcPts val="0"/>
              </a:spcAft>
              <a:buClr>
                <a:srgbClr val="000000"/>
              </a:buClr>
              <a:buSzPts val="10400"/>
              <a:buNone/>
              <a:defRPr sz="10400">
                <a:solidFill>
                  <a:srgbClr val="000000"/>
                </a:solidFill>
              </a:defRPr>
            </a:lvl4pPr>
            <a:lvl5pPr lvl="4" rtl="0" algn="ctr">
              <a:lnSpc>
                <a:spcPct val="100000"/>
              </a:lnSpc>
              <a:spcBef>
                <a:spcPts val="0"/>
              </a:spcBef>
              <a:spcAft>
                <a:spcPts val="0"/>
              </a:spcAft>
              <a:buClr>
                <a:srgbClr val="000000"/>
              </a:buClr>
              <a:buSzPts val="10400"/>
              <a:buNone/>
              <a:defRPr sz="10400">
                <a:solidFill>
                  <a:srgbClr val="000000"/>
                </a:solidFill>
              </a:defRPr>
            </a:lvl5pPr>
            <a:lvl6pPr lvl="5" rtl="0" algn="ctr">
              <a:lnSpc>
                <a:spcPct val="100000"/>
              </a:lnSpc>
              <a:spcBef>
                <a:spcPts val="0"/>
              </a:spcBef>
              <a:spcAft>
                <a:spcPts val="0"/>
              </a:spcAft>
              <a:buClr>
                <a:srgbClr val="000000"/>
              </a:buClr>
              <a:buSzPts val="10400"/>
              <a:buNone/>
              <a:defRPr sz="10400">
                <a:solidFill>
                  <a:srgbClr val="000000"/>
                </a:solidFill>
              </a:defRPr>
            </a:lvl6pPr>
            <a:lvl7pPr lvl="6" rtl="0" algn="ctr">
              <a:lnSpc>
                <a:spcPct val="100000"/>
              </a:lnSpc>
              <a:spcBef>
                <a:spcPts val="0"/>
              </a:spcBef>
              <a:spcAft>
                <a:spcPts val="0"/>
              </a:spcAft>
              <a:buClr>
                <a:srgbClr val="000000"/>
              </a:buClr>
              <a:buSzPts val="10400"/>
              <a:buNone/>
              <a:defRPr sz="10400">
                <a:solidFill>
                  <a:srgbClr val="000000"/>
                </a:solidFill>
              </a:defRPr>
            </a:lvl7pPr>
            <a:lvl8pPr lvl="7" rtl="0" algn="ctr">
              <a:lnSpc>
                <a:spcPct val="100000"/>
              </a:lnSpc>
              <a:spcBef>
                <a:spcPts val="0"/>
              </a:spcBef>
              <a:spcAft>
                <a:spcPts val="0"/>
              </a:spcAft>
              <a:buClr>
                <a:srgbClr val="000000"/>
              </a:buClr>
              <a:buSzPts val="10400"/>
              <a:buNone/>
              <a:defRPr sz="10400">
                <a:solidFill>
                  <a:srgbClr val="000000"/>
                </a:solidFill>
              </a:defRPr>
            </a:lvl8pPr>
            <a:lvl9pPr lvl="8" rtl="0" algn="ctr">
              <a:lnSpc>
                <a:spcPct val="100000"/>
              </a:lnSpc>
              <a:spcBef>
                <a:spcPts val="0"/>
              </a:spcBef>
              <a:spcAft>
                <a:spcPts val="0"/>
              </a:spcAft>
              <a:buClr>
                <a:srgbClr val="000000"/>
              </a:buClr>
              <a:buSzPts val="10400"/>
              <a:buNone/>
              <a:defRPr sz="10400">
                <a:solidFill>
                  <a:srgbClr val="000000"/>
                </a:solidFill>
              </a:defRPr>
            </a:lvl9pPr>
          </a:lstStyle>
          <a:p/>
        </p:txBody>
      </p:sp>
      <p:sp>
        <p:nvSpPr>
          <p:cNvPr id="153" name="Google Shape;153;p28"/>
          <p:cNvSpPr txBox="1"/>
          <p:nvPr>
            <p:ph idx="1" type="subTitle"/>
          </p:nvPr>
        </p:nvSpPr>
        <p:spPr>
          <a:xfrm>
            <a:off x="917950" y="890050"/>
            <a:ext cx="16452000" cy="1585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154" name="Google Shape;154;p28"/>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rt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solidFill>
                  <a:srgbClr val="000000"/>
                </a:solidFill>
              </a:defRPr>
            </a:lvl2pPr>
            <a:lvl3pPr lvl="2" rtl="0" algn="l">
              <a:lnSpc>
                <a:spcPct val="130000"/>
              </a:lnSpc>
              <a:spcBef>
                <a:spcPts val="2000"/>
              </a:spcBef>
              <a:spcAft>
                <a:spcPts val="0"/>
              </a:spcAft>
              <a:buSzPts val="2800"/>
              <a:buNone/>
              <a:defRPr>
                <a:solidFill>
                  <a:srgbClr val="000000"/>
                </a:solidFill>
              </a:defRPr>
            </a:lvl3pPr>
            <a:lvl4pPr lvl="3" rtl="0" algn="l">
              <a:lnSpc>
                <a:spcPct val="130000"/>
              </a:lnSpc>
              <a:spcBef>
                <a:spcPts val="2000"/>
              </a:spcBef>
              <a:spcAft>
                <a:spcPts val="0"/>
              </a:spcAft>
              <a:buSzPts val="2800"/>
              <a:buNone/>
              <a:defRPr>
                <a:solidFill>
                  <a:srgbClr val="000000"/>
                </a:solidFill>
              </a:defRPr>
            </a:lvl4pPr>
            <a:lvl5pPr lvl="4" rtl="0" algn="l">
              <a:lnSpc>
                <a:spcPct val="130000"/>
              </a:lnSpc>
              <a:spcBef>
                <a:spcPts val="2000"/>
              </a:spcBef>
              <a:spcAft>
                <a:spcPts val="0"/>
              </a:spcAft>
              <a:buSzPts val="2400"/>
              <a:buNone/>
              <a:defRPr>
                <a:solidFill>
                  <a:srgbClr val="000000"/>
                </a:solidFill>
              </a:defRPr>
            </a:lvl5pPr>
            <a:lvl6pPr lvl="5" rtl="0" algn="l">
              <a:lnSpc>
                <a:spcPct val="130000"/>
              </a:lnSpc>
              <a:spcBef>
                <a:spcPts val="2000"/>
              </a:spcBef>
              <a:spcAft>
                <a:spcPts val="0"/>
              </a:spcAft>
              <a:buSzPts val="2400"/>
              <a:buNone/>
              <a:defRPr>
                <a:solidFill>
                  <a:srgbClr val="000000"/>
                </a:solidFill>
              </a:defRPr>
            </a:lvl6pPr>
            <a:lvl7pPr lvl="6" rtl="0" algn="l">
              <a:lnSpc>
                <a:spcPct val="130000"/>
              </a:lnSpc>
              <a:spcBef>
                <a:spcPts val="2000"/>
              </a:spcBef>
              <a:spcAft>
                <a:spcPts val="0"/>
              </a:spcAft>
              <a:buSzPts val="2000"/>
              <a:buNone/>
              <a:defRPr>
                <a:solidFill>
                  <a:srgbClr val="000000"/>
                </a:solidFill>
              </a:defRPr>
            </a:lvl7pPr>
            <a:lvl8pPr lvl="7" rtl="0" algn="l">
              <a:lnSpc>
                <a:spcPct val="130000"/>
              </a:lnSpc>
              <a:spcBef>
                <a:spcPts val="2000"/>
              </a:spcBef>
              <a:spcAft>
                <a:spcPts val="0"/>
              </a:spcAft>
              <a:buSzPts val="2000"/>
              <a:buNone/>
              <a:defRPr>
                <a:solidFill>
                  <a:srgbClr val="000000"/>
                </a:solidFill>
              </a:defRPr>
            </a:lvl8pPr>
            <a:lvl9pPr lvl="8" rtl="0" algn="l">
              <a:lnSpc>
                <a:spcPct val="130000"/>
              </a:lnSpc>
              <a:spcBef>
                <a:spcPts val="2000"/>
              </a:spcBef>
              <a:spcAft>
                <a:spcPts val="2000"/>
              </a:spcAft>
              <a:buSzPts val="1600"/>
              <a:buNone/>
              <a:defRPr>
                <a:solidFill>
                  <a:srgbClr val="000000"/>
                </a:solidFill>
              </a:defRPr>
            </a:lvl9pPr>
          </a:lstStyle>
          <a:p/>
        </p:txBody>
      </p:sp>
      <p:pic>
        <p:nvPicPr>
          <p:cNvPr id="155" name="Google Shape;155;p28"/>
          <p:cNvPicPr preferRelativeResize="0"/>
          <p:nvPr/>
        </p:nvPicPr>
        <p:blipFill rotWithShape="1">
          <a:blip r:embed="rId2">
            <a:alphaModFix/>
          </a:blip>
          <a:srcRect b="0" l="49" r="59" t="0"/>
          <a:stretch/>
        </p:blipFill>
        <p:spPr>
          <a:xfrm>
            <a:off x="12631606" y="7235497"/>
            <a:ext cx="4719200" cy="2564099"/>
          </a:xfrm>
          <a:prstGeom prst="rect">
            <a:avLst/>
          </a:prstGeom>
          <a:noFill/>
          <a:ln>
            <a:noFill/>
          </a:ln>
        </p:spPr>
      </p:pic>
      <p:sp>
        <p:nvSpPr>
          <p:cNvPr id="156" name="Google Shape;156;p28"/>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7" name="Shape 157"/>
        <p:cNvGrpSpPr/>
        <p:nvPr/>
      </p:nvGrpSpPr>
      <p:grpSpPr>
        <a:xfrm>
          <a:off x="0" y="0"/>
          <a:ext cx="0" cy="0"/>
          <a:chOff x="0" y="0"/>
          <a:chExt cx="0" cy="0"/>
        </a:xfrm>
      </p:grpSpPr>
      <p:sp>
        <p:nvSpPr>
          <p:cNvPr id="158" name="Google Shape;158;p29"/>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59" name="Google Shape;159;p29"/>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60" name="Google Shape;160;p2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3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3" name="Shape 163"/>
        <p:cNvGrpSpPr/>
        <p:nvPr/>
      </p:nvGrpSpPr>
      <p:grpSpPr>
        <a:xfrm>
          <a:off x="0" y="0"/>
          <a:ext cx="0" cy="0"/>
          <a:chOff x="0" y="0"/>
          <a:chExt cx="0" cy="0"/>
        </a:xfrm>
      </p:grpSpPr>
      <p:sp>
        <p:nvSpPr>
          <p:cNvPr id="164" name="Google Shape;164;p31"/>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165" name="Google Shape;165;p3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66" name="Google Shape;166;p3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7" name="Shape 167"/>
        <p:cNvGrpSpPr/>
        <p:nvPr/>
      </p:nvGrpSpPr>
      <p:grpSpPr>
        <a:xfrm>
          <a:off x="0" y="0"/>
          <a:ext cx="0" cy="0"/>
          <a:chOff x="0" y="0"/>
          <a:chExt cx="0" cy="0"/>
        </a:xfrm>
      </p:grpSpPr>
      <p:sp>
        <p:nvSpPr>
          <p:cNvPr id="168" name="Google Shape;168;p32"/>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69" name="Google Shape;169;p32"/>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70" name="Google Shape;170;p3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1" name="Shape 171"/>
        <p:cNvGrpSpPr/>
        <p:nvPr/>
      </p:nvGrpSpPr>
      <p:grpSpPr>
        <a:xfrm>
          <a:off x="0" y="0"/>
          <a:ext cx="0" cy="0"/>
          <a:chOff x="0" y="0"/>
          <a:chExt cx="0" cy="0"/>
        </a:xfrm>
      </p:grpSpPr>
      <p:sp>
        <p:nvSpPr>
          <p:cNvPr id="172" name="Google Shape;172;p33"/>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73" name="Google Shape;173;p33"/>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74" name="Google Shape;174;p33"/>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75" name="Google Shape;175;p3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76" name="Google Shape;176;p33"/>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77" name="Shape 177"/>
        <p:cNvGrpSpPr/>
        <p:nvPr/>
      </p:nvGrpSpPr>
      <p:grpSpPr>
        <a:xfrm>
          <a:off x="0" y="0"/>
          <a:ext cx="0" cy="0"/>
          <a:chOff x="0" y="0"/>
          <a:chExt cx="0" cy="0"/>
        </a:xfrm>
      </p:grpSpPr>
      <p:sp>
        <p:nvSpPr>
          <p:cNvPr id="178" name="Google Shape;178;p34"/>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rtl="0" algn="l">
              <a:lnSpc>
                <a:spcPct val="100000"/>
              </a:lnSpc>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179" name="Google Shape;179;p34"/>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rtl="0" algn="l">
              <a:lnSpc>
                <a:spcPct val="140000"/>
              </a:lnSpc>
              <a:spcBef>
                <a:spcPts val="200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2000"/>
              </a:spcBef>
              <a:spcAft>
                <a:spcPts val="0"/>
              </a:spcAft>
              <a:buSzPts val="2800"/>
              <a:buNone/>
              <a:defRPr/>
            </a:lvl3pPr>
            <a:lvl4pPr lvl="3" rtl="0" algn="l">
              <a:lnSpc>
                <a:spcPct val="130000"/>
              </a:lnSpc>
              <a:spcBef>
                <a:spcPts val="2000"/>
              </a:spcBef>
              <a:spcAft>
                <a:spcPts val="0"/>
              </a:spcAft>
              <a:buSzPts val="2800"/>
              <a:buNone/>
              <a:defRPr/>
            </a:lvl4pPr>
            <a:lvl5pPr lvl="4" rtl="0" algn="l">
              <a:lnSpc>
                <a:spcPct val="130000"/>
              </a:lnSpc>
              <a:spcBef>
                <a:spcPts val="2000"/>
              </a:spcBef>
              <a:spcAft>
                <a:spcPts val="0"/>
              </a:spcAft>
              <a:buSzPts val="2400"/>
              <a:buNone/>
              <a:defRPr/>
            </a:lvl5pPr>
            <a:lvl6pPr lvl="5" rtl="0" algn="l">
              <a:lnSpc>
                <a:spcPct val="130000"/>
              </a:lnSpc>
              <a:spcBef>
                <a:spcPts val="2000"/>
              </a:spcBef>
              <a:spcAft>
                <a:spcPts val="0"/>
              </a:spcAft>
              <a:buSzPts val="2400"/>
              <a:buNone/>
              <a:defRPr/>
            </a:lvl6pPr>
            <a:lvl7pPr lvl="6" rtl="0" algn="l">
              <a:lnSpc>
                <a:spcPct val="130000"/>
              </a:lnSpc>
              <a:spcBef>
                <a:spcPts val="2000"/>
              </a:spcBef>
              <a:spcAft>
                <a:spcPts val="0"/>
              </a:spcAft>
              <a:buSzPts val="2000"/>
              <a:buNone/>
              <a:defRPr/>
            </a:lvl7pPr>
            <a:lvl8pPr lvl="7" rtl="0" algn="l">
              <a:lnSpc>
                <a:spcPct val="130000"/>
              </a:lnSpc>
              <a:spcBef>
                <a:spcPts val="2000"/>
              </a:spcBef>
              <a:spcAft>
                <a:spcPts val="0"/>
              </a:spcAft>
              <a:buSzPts val="2000"/>
              <a:buNone/>
              <a:defRPr/>
            </a:lvl8pPr>
            <a:lvl9pPr lvl="8" rtl="0" algn="l">
              <a:lnSpc>
                <a:spcPct val="130000"/>
              </a:lnSpc>
              <a:spcBef>
                <a:spcPts val="2000"/>
              </a:spcBef>
              <a:spcAft>
                <a:spcPts val="2000"/>
              </a:spcAft>
              <a:buSzPts val="1600"/>
              <a:buNone/>
              <a:defRPr/>
            </a:lvl9pPr>
          </a:lstStyle>
          <a:p/>
        </p:txBody>
      </p:sp>
      <p:pic>
        <p:nvPicPr>
          <p:cNvPr id="180" name="Google Shape;180;p3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81" name="Shape 181"/>
        <p:cNvGrpSpPr/>
        <p:nvPr/>
      </p:nvGrpSpPr>
      <p:grpSpPr>
        <a:xfrm>
          <a:off x="0" y="0"/>
          <a:ext cx="0" cy="0"/>
          <a:chOff x="0" y="0"/>
          <a:chExt cx="0" cy="0"/>
        </a:xfrm>
      </p:grpSpPr>
      <p:sp>
        <p:nvSpPr>
          <p:cNvPr id="182" name="Google Shape;182;p3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83" name="Google Shape;183;p35"/>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84" name="Google Shape;184;p35"/>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85" name="Google Shape;185;p35"/>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86" name="Google Shape;186;p35"/>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87" name="Google Shape;187;p35"/>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88" name="Google Shape;188;p35"/>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89" name="Google Shape;189;p35"/>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90" name="Google Shape;190;p35"/>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91" name="Google Shape;191;p3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1">
  <p:cSld name="Multiple choice options">
    <p:spTree>
      <p:nvGrpSpPr>
        <p:cNvPr id="192" name="Shape 192"/>
        <p:cNvGrpSpPr/>
        <p:nvPr/>
      </p:nvGrpSpPr>
      <p:grpSpPr>
        <a:xfrm>
          <a:off x="0" y="0"/>
          <a:ext cx="0" cy="0"/>
          <a:chOff x="0" y="0"/>
          <a:chExt cx="0" cy="0"/>
        </a:xfrm>
      </p:grpSpPr>
      <p:sp>
        <p:nvSpPr>
          <p:cNvPr id="193" name="Google Shape;193;p3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194" name="Google Shape;194;p36"/>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95" name="Google Shape;195;p36"/>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96" name="Google Shape;196;p36"/>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97" name="Google Shape;197;p36"/>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198" name="Google Shape;198;p36"/>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199" name="Google Shape;199;p36"/>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200" name="Google Shape;200;p36"/>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201" name="Google Shape;201;p36"/>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202" name="Google Shape;202;p3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3" name="Shape 203"/>
        <p:cNvGrpSpPr/>
        <p:nvPr/>
      </p:nvGrpSpPr>
      <p:grpSpPr>
        <a:xfrm>
          <a:off x="0" y="0"/>
          <a:ext cx="0" cy="0"/>
          <a:chOff x="0" y="0"/>
          <a:chExt cx="0" cy="0"/>
        </a:xfrm>
      </p:grpSpPr>
      <p:sp>
        <p:nvSpPr>
          <p:cNvPr id="204" name="Google Shape;204;p37"/>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1600"/>
              <a:buNone/>
              <a:defRPr sz="1600"/>
            </a:lvl1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205" name="Shape 205"/>
        <p:cNvGrpSpPr/>
        <p:nvPr/>
      </p:nvGrpSpPr>
      <p:grpSpPr>
        <a:xfrm>
          <a:off x="0" y="0"/>
          <a:ext cx="0" cy="0"/>
          <a:chOff x="0" y="0"/>
          <a:chExt cx="0" cy="0"/>
        </a:xfrm>
      </p:grpSpPr>
      <p:sp>
        <p:nvSpPr>
          <p:cNvPr id="206" name="Google Shape;206;p3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207" name="Google Shape;207;p38"/>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208" name="Google Shape;208;p38"/>
          <p:cNvSpPr txBox="1"/>
          <p:nvPr>
            <p:ph idx="2" type="subTitle"/>
          </p:nvPr>
        </p:nvSpPr>
        <p:spPr>
          <a:xfrm>
            <a:off x="11111450" y="5342400"/>
            <a:ext cx="6258600" cy="7890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209" name="Google Shape;209;p38"/>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210" name="Google Shape;210;p38"/>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211" name="Google Shape;211;p38"/>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212" name="Google Shape;212;p38"/>
          <p:cNvSpPr txBox="1"/>
          <p:nvPr>
            <p:ph idx="6" type="subTitle"/>
          </p:nvPr>
        </p:nvSpPr>
        <p:spPr>
          <a:xfrm>
            <a:off x="11111450" y="635545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213" name="Google Shape;213;p38"/>
          <p:cNvSpPr txBox="1"/>
          <p:nvPr>
            <p:ph idx="7" type="subTitle"/>
          </p:nvPr>
        </p:nvSpPr>
        <p:spPr>
          <a:xfrm>
            <a:off x="11111450" y="73685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sz="28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214" name="Google Shape;214;p3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5" name="Shape 215"/>
        <p:cNvGrpSpPr/>
        <p:nvPr/>
      </p:nvGrpSpPr>
      <p:grpSpPr>
        <a:xfrm>
          <a:off x="0" y="0"/>
          <a:ext cx="0" cy="0"/>
          <a:chOff x="0" y="0"/>
          <a:chExt cx="0" cy="0"/>
        </a:xfrm>
      </p:grpSpPr>
      <p:sp>
        <p:nvSpPr>
          <p:cNvPr id="216" name="Google Shape;216;p39"/>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217" name="Google Shape;217;p39"/>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Comparison slide with three elements">
    <p:spTree>
      <p:nvGrpSpPr>
        <p:cNvPr id="218" name="Shape 218"/>
        <p:cNvGrpSpPr/>
        <p:nvPr/>
      </p:nvGrpSpPr>
      <p:grpSpPr>
        <a:xfrm>
          <a:off x="0" y="0"/>
          <a:ext cx="0" cy="0"/>
          <a:chOff x="0" y="0"/>
          <a:chExt cx="0" cy="0"/>
        </a:xfrm>
      </p:grpSpPr>
      <p:sp>
        <p:nvSpPr>
          <p:cNvPr id="219" name="Google Shape;219;p40"/>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220" name="Google Shape;220;p4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21" name="Google Shape;221;p40"/>
          <p:cNvSpPr txBox="1"/>
          <p:nvPr>
            <p:ph idx="1" type="body"/>
          </p:nvPr>
        </p:nvSpPr>
        <p:spPr>
          <a:xfrm>
            <a:off x="906400" y="2857850"/>
            <a:ext cx="16463400" cy="8106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222" name="Google Shape;222;p40"/>
          <p:cNvSpPr txBox="1"/>
          <p:nvPr>
            <p:ph idx="2"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223" name="Google Shape;223;p40"/>
          <p:cNvSpPr txBox="1"/>
          <p:nvPr>
            <p:ph idx="3"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1200"/>
              </a:spcBef>
              <a:spcAft>
                <a:spcPts val="0"/>
              </a:spcAft>
              <a:buSzPts val="2400"/>
              <a:buChar char="–"/>
              <a:defRPr sz="2400"/>
            </a:lvl2pPr>
            <a:lvl3pPr indent="-381000" lvl="2" marL="1371600" rtl="0" algn="l">
              <a:lnSpc>
                <a:spcPct val="115000"/>
              </a:lnSpc>
              <a:spcBef>
                <a:spcPts val="1200"/>
              </a:spcBef>
              <a:spcAft>
                <a:spcPts val="0"/>
              </a:spcAft>
              <a:buSzPts val="2400"/>
              <a:buChar char="–"/>
              <a:defRPr sz="2400"/>
            </a:lvl3pPr>
            <a:lvl4pPr indent="-381000" lvl="3" marL="1828800" rtl="0" algn="l">
              <a:lnSpc>
                <a:spcPct val="115000"/>
              </a:lnSpc>
              <a:spcBef>
                <a:spcPts val="1200"/>
              </a:spcBef>
              <a:spcAft>
                <a:spcPts val="0"/>
              </a:spcAft>
              <a:buSzPts val="2400"/>
              <a:buChar char="–"/>
              <a:defRPr sz="2400"/>
            </a:lvl4pPr>
            <a:lvl5pPr indent="-381000" lvl="4" marL="2286000" rtl="0" algn="l">
              <a:lnSpc>
                <a:spcPct val="115000"/>
              </a:lnSpc>
              <a:spcBef>
                <a:spcPts val="1200"/>
              </a:spcBef>
              <a:spcAft>
                <a:spcPts val="0"/>
              </a:spcAft>
              <a:buSzPts val="2400"/>
              <a:buChar char="–"/>
              <a:defRPr/>
            </a:lvl5pPr>
            <a:lvl6pPr indent="-381000" lvl="5" marL="2743200" rtl="0" algn="l">
              <a:lnSpc>
                <a:spcPct val="115000"/>
              </a:lnSpc>
              <a:spcBef>
                <a:spcPts val="1200"/>
              </a:spcBef>
              <a:spcAft>
                <a:spcPts val="0"/>
              </a:spcAft>
              <a:buSzPts val="2400"/>
              <a:buChar char="–"/>
              <a:defRPr/>
            </a:lvl6pPr>
            <a:lvl7pPr indent="-381000" lvl="6" marL="3200400" rtl="0" algn="l">
              <a:lnSpc>
                <a:spcPct val="115000"/>
              </a:lnSpc>
              <a:spcBef>
                <a:spcPts val="1200"/>
              </a:spcBef>
              <a:spcAft>
                <a:spcPts val="0"/>
              </a:spcAft>
              <a:buSzPts val="2400"/>
              <a:buChar char="–"/>
              <a:defRPr sz="2400"/>
            </a:lvl7pPr>
            <a:lvl8pPr indent="-381000" lvl="7" marL="3657600" rtl="0" algn="l">
              <a:lnSpc>
                <a:spcPct val="115000"/>
              </a:lnSpc>
              <a:spcBef>
                <a:spcPts val="1200"/>
              </a:spcBef>
              <a:spcAft>
                <a:spcPts val="0"/>
              </a:spcAft>
              <a:buSzPts val="2400"/>
              <a:buChar char="–"/>
              <a:defRPr sz="2400"/>
            </a:lvl8pPr>
            <a:lvl9pPr indent="-381000" lvl="8" marL="4114800" rtl="0" algn="l">
              <a:lnSpc>
                <a:spcPct val="115000"/>
              </a:lnSpc>
              <a:spcBef>
                <a:spcPts val="1200"/>
              </a:spcBef>
              <a:spcAft>
                <a:spcPts val="1200"/>
              </a:spcAft>
              <a:buSzPts val="2400"/>
              <a:buChar char="–"/>
              <a:defRPr sz="2400"/>
            </a:lvl9pPr>
          </a:lstStyle>
          <a:p/>
        </p:txBody>
      </p:sp>
      <p:sp>
        <p:nvSpPr>
          <p:cNvPr id="224" name="Google Shape;224;p40"/>
          <p:cNvSpPr txBox="1"/>
          <p:nvPr>
            <p:ph idx="4"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225" name="Google Shape;225;p40"/>
          <p:cNvSpPr txBox="1"/>
          <p:nvPr>
            <p:ph idx="5"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1200"/>
              </a:spcBef>
              <a:spcAft>
                <a:spcPts val="0"/>
              </a:spcAft>
              <a:buSzPts val="2400"/>
              <a:buChar char="–"/>
              <a:defRPr sz="2400"/>
            </a:lvl2pPr>
            <a:lvl3pPr indent="-381000" lvl="2" marL="1371600" rtl="0" algn="l">
              <a:lnSpc>
                <a:spcPct val="115000"/>
              </a:lnSpc>
              <a:spcBef>
                <a:spcPts val="1200"/>
              </a:spcBef>
              <a:spcAft>
                <a:spcPts val="0"/>
              </a:spcAft>
              <a:buSzPts val="2400"/>
              <a:buChar char="–"/>
              <a:defRPr sz="2400"/>
            </a:lvl3pPr>
            <a:lvl4pPr indent="-381000" lvl="3" marL="1828800" rtl="0" algn="l">
              <a:lnSpc>
                <a:spcPct val="115000"/>
              </a:lnSpc>
              <a:spcBef>
                <a:spcPts val="1200"/>
              </a:spcBef>
              <a:spcAft>
                <a:spcPts val="0"/>
              </a:spcAft>
              <a:buSzPts val="2400"/>
              <a:buChar char="–"/>
              <a:defRPr sz="2400"/>
            </a:lvl4pPr>
            <a:lvl5pPr indent="-381000" lvl="4" marL="2286000" rtl="0" algn="l">
              <a:lnSpc>
                <a:spcPct val="115000"/>
              </a:lnSpc>
              <a:spcBef>
                <a:spcPts val="1200"/>
              </a:spcBef>
              <a:spcAft>
                <a:spcPts val="0"/>
              </a:spcAft>
              <a:buSzPts val="2400"/>
              <a:buChar char="–"/>
              <a:defRPr/>
            </a:lvl5pPr>
            <a:lvl6pPr indent="-381000" lvl="5" marL="2743200" rtl="0" algn="l">
              <a:lnSpc>
                <a:spcPct val="115000"/>
              </a:lnSpc>
              <a:spcBef>
                <a:spcPts val="1200"/>
              </a:spcBef>
              <a:spcAft>
                <a:spcPts val="0"/>
              </a:spcAft>
              <a:buSzPts val="2400"/>
              <a:buChar char="–"/>
              <a:defRPr/>
            </a:lvl6pPr>
            <a:lvl7pPr indent="-381000" lvl="6" marL="3200400" rtl="0" algn="l">
              <a:lnSpc>
                <a:spcPct val="115000"/>
              </a:lnSpc>
              <a:spcBef>
                <a:spcPts val="1200"/>
              </a:spcBef>
              <a:spcAft>
                <a:spcPts val="0"/>
              </a:spcAft>
              <a:buSzPts val="2400"/>
              <a:buChar char="–"/>
              <a:defRPr sz="2400"/>
            </a:lvl7pPr>
            <a:lvl8pPr indent="-381000" lvl="7" marL="3657600" rtl="0" algn="l">
              <a:lnSpc>
                <a:spcPct val="115000"/>
              </a:lnSpc>
              <a:spcBef>
                <a:spcPts val="1200"/>
              </a:spcBef>
              <a:spcAft>
                <a:spcPts val="0"/>
              </a:spcAft>
              <a:buSzPts val="2400"/>
              <a:buChar char="–"/>
              <a:defRPr sz="2400"/>
            </a:lvl8pPr>
            <a:lvl9pPr indent="-381000" lvl="8" marL="4114800" rtl="0" algn="l">
              <a:lnSpc>
                <a:spcPct val="115000"/>
              </a:lnSpc>
              <a:spcBef>
                <a:spcPts val="1200"/>
              </a:spcBef>
              <a:spcAft>
                <a:spcPts val="1200"/>
              </a:spcAft>
              <a:buSzPts val="2400"/>
              <a:buChar char="–"/>
              <a:defRPr sz="2400"/>
            </a:lvl9pPr>
          </a:lstStyle>
          <a:p/>
        </p:txBody>
      </p:sp>
      <p:sp>
        <p:nvSpPr>
          <p:cNvPr id="226" name="Google Shape;226;p40"/>
          <p:cNvSpPr txBox="1"/>
          <p:nvPr>
            <p:ph idx="6"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227" name="Google Shape;227;p40"/>
          <p:cNvSpPr txBox="1"/>
          <p:nvPr>
            <p:ph idx="7"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gn="l">
              <a:lnSpc>
                <a:spcPct val="115000"/>
              </a:lnSpc>
              <a:spcBef>
                <a:spcPts val="0"/>
              </a:spcBef>
              <a:spcAft>
                <a:spcPts val="0"/>
              </a:spcAft>
              <a:buSzPts val="2400"/>
              <a:buChar char="●"/>
              <a:defRPr sz="2400"/>
            </a:lvl1pPr>
            <a:lvl2pPr indent="-381000" lvl="1" marL="914400" rtl="0" algn="l">
              <a:lnSpc>
                <a:spcPct val="115000"/>
              </a:lnSpc>
              <a:spcBef>
                <a:spcPts val="1200"/>
              </a:spcBef>
              <a:spcAft>
                <a:spcPts val="0"/>
              </a:spcAft>
              <a:buSzPts val="2400"/>
              <a:buChar char="–"/>
              <a:defRPr sz="2400"/>
            </a:lvl2pPr>
            <a:lvl3pPr indent="-381000" lvl="2" marL="1371600" rtl="0" algn="l">
              <a:lnSpc>
                <a:spcPct val="115000"/>
              </a:lnSpc>
              <a:spcBef>
                <a:spcPts val="1200"/>
              </a:spcBef>
              <a:spcAft>
                <a:spcPts val="0"/>
              </a:spcAft>
              <a:buSzPts val="2400"/>
              <a:buChar char="–"/>
              <a:defRPr sz="2400"/>
            </a:lvl3pPr>
            <a:lvl4pPr indent="-381000" lvl="3" marL="1828800" rtl="0" algn="l">
              <a:lnSpc>
                <a:spcPct val="115000"/>
              </a:lnSpc>
              <a:spcBef>
                <a:spcPts val="1200"/>
              </a:spcBef>
              <a:spcAft>
                <a:spcPts val="0"/>
              </a:spcAft>
              <a:buSzPts val="2400"/>
              <a:buChar char="–"/>
              <a:defRPr sz="2400"/>
            </a:lvl4pPr>
            <a:lvl5pPr indent="-381000" lvl="4" marL="2286000" rtl="0" algn="l">
              <a:lnSpc>
                <a:spcPct val="115000"/>
              </a:lnSpc>
              <a:spcBef>
                <a:spcPts val="1200"/>
              </a:spcBef>
              <a:spcAft>
                <a:spcPts val="0"/>
              </a:spcAft>
              <a:buSzPts val="2400"/>
              <a:buChar char="–"/>
              <a:defRPr/>
            </a:lvl5pPr>
            <a:lvl6pPr indent="-381000" lvl="5" marL="2743200" rtl="0" algn="l">
              <a:lnSpc>
                <a:spcPct val="115000"/>
              </a:lnSpc>
              <a:spcBef>
                <a:spcPts val="1200"/>
              </a:spcBef>
              <a:spcAft>
                <a:spcPts val="0"/>
              </a:spcAft>
              <a:buSzPts val="2400"/>
              <a:buChar char="–"/>
              <a:defRPr/>
            </a:lvl6pPr>
            <a:lvl7pPr indent="-381000" lvl="6" marL="3200400" rtl="0" algn="l">
              <a:lnSpc>
                <a:spcPct val="115000"/>
              </a:lnSpc>
              <a:spcBef>
                <a:spcPts val="1200"/>
              </a:spcBef>
              <a:spcAft>
                <a:spcPts val="0"/>
              </a:spcAft>
              <a:buSzPts val="2400"/>
              <a:buChar char="–"/>
              <a:defRPr sz="2400"/>
            </a:lvl7pPr>
            <a:lvl8pPr indent="-381000" lvl="7" marL="3657600" rtl="0" algn="l">
              <a:lnSpc>
                <a:spcPct val="115000"/>
              </a:lnSpc>
              <a:spcBef>
                <a:spcPts val="1200"/>
              </a:spcBef>
              <a:spcAft>
                <a:spcPts val="0"/>
              </a:spcAft>
              <a:buSzPts val="2400"/>
              <a:buChar char="–"/>
              <a:defRPr sz="2400"/>
            </a:lvl8pPr>
            <a:lvl9pPr indent="-381000" lvl="8" marL="4114800" rtl="0" algn="l">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228" name="Shape 228"/>
        <p:cNvGrpSpPr/>
        <p:nvPr/>
      </p:nvGrpSpPr>
      <p:grpSpPr>
        <a:xfrm>
          <a:off x="0" y="0"/>
          <a:ext cx="0" cy="0"/>
          <a:chOff x="0" y="0"/>
          <a:chExt cx="0" cy="0"/>
        </a:xfrm>
      </p:grpSpPr>
      <p:sp>
        <p:nvSpPr>
          <p:cNvPr id="229" name="Google Shape;229;p4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230" name="Google Shape;230;p4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31" name="Google Shape;231;p41"/>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2" name="Google Shape;232;p41"/>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2000"/>
              </a:spcBef>
              <a:spcAft>
                <a:spcPts val="0"/>
              </a:spcAft>
              <a:buSzPts val="2800"/>
              <a:buChar char="–"/>
              <a:defRPr sz="2800"/>
            </a:lvl2pPr>
            <a:lvl3pPr indent="-406400" lvl="2" marL="1371600" rtl="0">
              <a:lnSpc>
                <a:spcPct val="115000"/>
              </a:lnSpc>
              <a:spcBef>
                <a:spcPts val="2000"/>
              </a:spcBef>
              <a:spcAft>
                <a:spcPts val="0"/>
              </a:spcAft>
              <a:buSzPts val="2800"/>
              <a:buChar char="–"/>
              <a:defRPr/>
            </a:lvl3pPr>
            <a:lvl4pPr indent="-406400" lvl="3" marL="1828800" rtl="0">
              <a:lnSpc>
                <a:spcPct val="115000"/>
              </a:lnSpc>
              <a:spcBef>
                <a:spcPts val="1600"/>
              </a:spcBef>
              <a:spcAft>
                <a:spcPts val="0"/>
              </a:spcAft>
              <a:buSzPts val="2800"/>
              <a:buChar char="–"/>
              <a:defRPr/>
            </a:lvl4pPr>
            <a:lvl5pPr indent="-381000" lvl="4" marL="2286000" rtl="0">
              <a:lnSpc>
                <a:spcPct val="115000"/>
              </a:lnSpc>
              <a:spcBef>
                <a:spcPts val="16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55600" lvl="6" marL="3200400" rtl="0">
              <a:lnSpc>
                <a:spcPct val="115000"/>
              </a:lnSpc>
              <a:spcBef>
                <a:spcPts val="1200"/>
              </a:spcBef>
              <a:spcAft>
                <a:spcPts val="0"/>
              </a:spcAft>
              <a:buSzPts val="2000"/>
              <a:buChar char="–"/>
              <a:defRPr/>
            </a:lvl7pPr>
            <a:lvl8pPr indent="-355600" lvl="7" marL="3657600" rtl="0">
              <a:lnSpc>
                <a:spcPct val="115000"/>
              </a:lnSpc>
              <a:spcBef>
                <a:spcPts val="1200"/>
              </a:spcBef>
              <a:spcAft>
                <a:spcPts val="0"/>
              </a:spcAft>
              <a:buSzPts val="2000"/>
              <a:buChar char="–"/>
              <a:defRPr/>
            </a:lvl8pPr>
            <a:lvl9pPr indent="-330200" lvl="8" marL="4114800" rtl="0">
              <a:lnSpc>
                <a:spcPct val="115000"/>
              </a:lnSpc>
              <a:spcBef>
                <a:spcPts val="1200"/>
              </a:spcBef>
              <a:spcAft>
                <a:spcPts val="1200"/>
              </a:spcAft>
              <a:buSzPts val="1600"/>
              <a:buChar char="–"/>
              <a:defRPr/>
            </a:lvl9pPr>
          </a:lstStyle>
          <a:p/>
        </p:txBody>
      </p:sp>
      <p:sp>
        <p:nvSpPr>
          <p:cNvPr id="233" name="Google Shape;233;p41"/>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4" name="Google Shape;234;p41"/>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2000"/>
              </a:spcBef>
              <a:spcAft>
                <a:spcPts val="0"/>
              </a:spcAft>
              <a:buSzPts val="2800"/>
              <a:buChar char="–"/>
              <a:defRPr sz="2800"/>
            </a:lvl2pPr>
            <a:lvl3pPr indent="-406400" lvl="2" marL="1371600" rtl="0">
              <a:lnSpc>
                <a:spcPct val="115000"/>
              </a:lnSpc>
              <a:spcBef>
                <a:spcPts val="2000"/>
              </a:spcBef>
              <a:spcAft>
                <a:spcPts val="0"/>
              </a:spcAft>
              <a:buSzPts val="2800"/>
              <a:buChar char="–"/>
              <a:defRPr/>
            </a:lvl3pPr>
            <a:lvl4pPr indent="-406400" lvl="3" marL="1828800" rtl="0">
              <a:lnSpc>
                <a:spcPct val="115000"/>
              </a:lnSpc>
              <a:spcBef>
                <a:spcPts val="1600"/>
              </a:spcBef>
              <a:spcAft>
                <a:spcPts val="0"/>
              </a:spcAft>
              <a:buSzPts val="2800"/>
              <a:buChar char="–"/>
              <a:defRPr/>
            </a:lvl4pPr>
            <a:lvl5pPr indent="-381000" lvl="4" marL="2286000" rtl="0">
              <a:lnSpc>
                <a:spcPct val="115000"/>
              </a:lnSpc>
              <a:spcBef>
                <a:spcPts val="16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55600" lvl="6" marL="3200400" rtl="0">
              <a:lnSpc>
                <a:spcPct val="115000"/>
              </a:lnSpc>
              <a:spcBef>
                <a:spcPts val="1200"/>
              </a:spcBef>
              <a:spcAft>
                <a:spcPts val="0"/>
              </a:spcAft>
              <a:buSzPts val="2000"/>
              <a:buChar char="–"/>
              <a:defRPr/>
            </a:lvl7pPr>
            <a:lvl8pPr indent="-355600" lvl="7" marL="3657600" rtl="0">
              <a:lnSpc>
                <a:spcPct val="115000"/>
              </a:lnSpc>
              <a:spcBef>
                <a:spcPts val="1200"/>
              </a:spcBef>
              <a:spcAft>
                <a:spcPts val="0"/>
              </a:spcAft>
              <a:buSzPts val="2000"/>
              <a:buChar char="–"/>
              <a:defRPr/>
            </a:lvl8pPr>
            <a:lvl9pPr indent="-330200" lvl="8" marL="4114800" rtl="0">
              <a:lnSpc>
                <a:spcPct val="115000"/>
              </a:lnSpc>
              <a:spcBef>
                <a:spcPts val="1200"/>
              </a:spcBef>
              <a:spcAft>
                <a:spcPts val="1200"/>
              </a:spcAft>
              <a:buSzPts val="1600"/>
              <a:buChar char="–"/>
              <a:defRPr/>
            </a:lvl9pPr>
          </a:lstStyle>
          <a:p/>
        </p:txBody>
      </p:sp>
      <p:sp>
        <p:nvSpPr>
          <p:cNvPr id="235" name="Google Shape;235;p41"/>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6" name="Google Shape;236;p41"/>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2000"/>
              </a:spcBef>
              <a:spcAft>
                <a:spcPts val="0"/>
              </a:spcAft>
              <a:buSzPts val="2800"/>
              <a:buChar char="–"/>
              <a:defRPr sz="2800"/>
            </a:lvl2pPr>
            <a:lvl3pPr indent="-406400" lvl="2" marL="1371600" rtl="0">
              <a:lnSpc>
                <a:spcPct val="115000"/>
              </a:lnSpc>
              <a:spcBef>
                <a:spcPts val="2000"/>
              </a:spcBef>
              <a:spcAft>
                <a:spcPts val="0"/>
              </a:spcAft>
              <a:buSzPts val="2800"/>
              <a:buChar char="–"/>
              <a:defRPr/>
            </a:lvl3pPr>
            <a:lvl4pPr indent="-406400" lvl="3" marL="1828800" rtl="0">
              <a:lnSpc>
                <a:spcPct val="115000"/>
              </a:lnSpc>
              <a:spcBef>
                <a:spcPts val="1600"/>
              </a:spcBef>
              <a:spcAft>
                <a:spcPts val="0"/>
              </a:spcAft>
              <a:buSzPts val="2800"/>
              <a:buChar char="–"/>
              <a:defRPr/>
            </a:lvl4pPr>
            <a:lvl5pPr indent="-381000" lvl="4" marL="2286000" rtl="0">
              <a:lnSpc>
                <a:spcPct val="115000"/>
              </a:lnSpc>
              <a:spcBef>
                <a:spcPts val="16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55600" lvl="6" marL="3200400" rtl="0">
              <a:lnSpc>
                <a:spcPct val="115000"/>
              </a:lnSpc>
              <a:spcBef>
                <a:spcPts val="1200"/>
              </a:spcBef>
              <a:spcAft>
                <a:spcPts val="0"/>
              </a:spcAft>
              <a:buSzPts val="2000"/>
              <a:buChar char="–"/>
              <a:defRPr/>
            </a:lvl7pPr>
            <a:lvl8pPr indent="-355600" lvl="7" marL="3657600" rtl="0">
              <a:lnSpc>
                <a:spcPct val="115000"/>
              </a:lnSpc>
              <a:spcBef>
                <a:spcPts val="1200"/>
              </a:spcBef>
              <a:spcAft>
                <a:spcPts val="0"/>
              </a:spcAft>
              <a:buSzPts val="2000"/>
              <a:buChar char="–"/>
              <a:defRPr/>
            </a:lvl8pPr>
            <a:lvl9pPr indent="-330200" lvl="8" marL="4114800" rtl="0">
              <a:lnSpc>
                <a:spcPct val="115000"/>
              </a:lnSpc>
              <a:spcBef>
                <a:spcPts val="1200"/>
              </a:spcBef>
              <a:spcAft>
                <a:spcPts val="12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7" name="Google Shape;37;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9" name="Google Shape;39;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1" name="Google Shape;41;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5" name="Google Shape;45;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8" name="Google Shape;48;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0" name="Google Shape;50;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5" name="Google Shape;55;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7" name="Google Shape;57;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9" name="Google Shape;59;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1" name="Google Shape;61;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3" name="Google Shape;63;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6" name="Google Shape;66;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7" name="Google Shape;67;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5.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6" Type="http://schemas.openxmlformats.org/officeDocument/2006/relationships/theme" Target="../theme/theme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rtl="0">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rtl="0">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rtl="0">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rtl="0">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rtl="0">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rtl="0">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rtl="0">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rtl="0">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rtl="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rtl="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6" name="Shape 146"/>
        <p:cNvGrpSpPr/>
        <p:nvPr/>
      </p:nvGrpSpPr>
      <p:grpSpPr>
        <a:xfrm>
          <a:off x="0" y="0"/>
          <a:ext cx="0" cy="0"/>
          <a:chOff x="0" y="0"/>
          <a:chExt cx="0" cy="0"/>
        </a:xfrm>
      </p:grpSpPr>
      <p:sp>
        <p:nvSpPr>
          <p:cNvPr id="147" name="Google Shape;147;p2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148" name="Google Shape;148;p27"/>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149" name="Google Shape;149;p2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50" name="Google Shape;150;p27"/>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0" name="Shape 240"/>
        <p:cNvGrpSpPr/>
        <p:nvPr/>
      </p:nvGrpSpPr>
      <p:grpSpPr>
        <a:xfrm>
          <a:off x="0" y="0"/>
          <a:ext cx="0" cy="0"/>
          <a:chOff x="0" y="0"/>
          <a:chExt cx="0" cy="0"/>
        </a:xfrm>
      </p:grpSpPr>
      <p:sp>
        <p:nvSpPr>
          <p:cNvPr id="241" name="Google Shape;241;p42"/>
          <p:cNvSpPr txBox="1"/>
          <p:nvPr>
            <p:ph type="ctrTitle"/>
          </p:nvPr>
        </p:nvSpPr>
        <p:spPr>
          <a:xfrm>
            <a:off x="917950" y="1154925"/>
            <a:ext cx="16452000" cy="6177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6000"/>
              <a:buNone/>
            </a:pPr>
            <a:r>
              <a:t/>
            </a:r>
            <a:endParaRPr b="1">
              <a:solidFill>
                <a:srgbClr val="4B3241"/>
              </a:solidFill>
              <a:latin typeface="Montserrat"/>
              <a:ea typeface="Montserrat"/>
              <a:cs typeface="Montserrat"/>
              <a:sym typeface="Montserrat"/>
            </a:endParaRPr>
          </a:p>
          <a:p>
            <a:pPr indent="0" lvl="0" marL="0" marR="0" rtl="0" algn="l">
              <a:lnSpc>
                <a:spcPct val="115000"/>
              </a:lnSpc>
              <a:spcBef>
                <a:spcPts val="0"/>
              </a:spcBef>
              <a:spcAft>
                <a:spcPts val="0"/>
              </a:spcAft>
              <a:buSzPts val="6000"/>
              <a:buNone/>
            </a:pPr>
            <a:r>
              <a:rPr b="1" lang="en-GB">
                <a:solidFill>
                  <a:srgbClr val="4B3241"/>
                </a:solidFill>
                <a:latin typeface="Montserrat"/>
                <a:ea typeface="Montserrat"/>
                <a:cs typeface="Montserrat"/>
                <a:sym typeface="Montserrat"/>
              </a:rPr>
              <a:t>How would I respond to exam questions regarding the Economy or the British Constitution?</a:t>
            </a:r>
            <a:br>
              <a:rPr b="1" lang="en-GB">
                <a:solidFill>
                  <a:srgbClr val="4B3241"/>
                </a:solidFill>
                <a:latin typeface="Montserrat"/>
                <a:ea typeface="Montserrat"/>
                <a:cs typeface="Montserrat"/>
                <a:sym typeface="Montserrat"/>
              </a:rPr>
            </a:br>
            <a:endParaRPr b="1">
              <a:solidFill>
                <a:srgbClr val="4B3241"/>
              </a:solidFill>
              <a:latin typeface="Montserrat"/>
              <a:ea typeface="Montserrat"/>
              <a:cs typeface="Montserrat"/>
              <a:sym typeface="Montserrat"/>
            </a:endParaRPr>
          </a:p>
          <a:p>
            <a:pPr indent="0" lvl="0" marL="0" marR="0" rtl="0" algn="l">
              <a:lnSpc>
                <a:spcPct val="115000"/>
              </a:lnSpc>
              <a:spcBef>
                <a:spcPts val="0"/>
              </a:spcBef>
              <a:spcAft>
                <a:spcPts val="0"/>
              </a:spcAft>
              <a:buSzPts val="6000"/>
              <a:buNone/>
            </a:pPr>
            <a:r>
              <a:t/>
            </a:r>
            <a:endParaRPr b="1">
              <a:solidFill>
                <a:srgbClr val="4B3241"/>
              </a:solidFill>
              <a:latin typeface="Montserrat"/>
              <a:ea typeface="Montserrat"/>
              <a:cs typeface="Montserrat"/>
              <a:sym typeface="Montserrat"/>
            </a:endParaRPr>
          </a:p>
          <a:p>
            <a:pPr indent="0" lvl="0" marL="0" marR="0" rtl="0" algn="l">
              <a:lnSpc>
                <a:spcPct val="115000"/>
              </a:lnSpc>
              <a:spcBef>
                <a:spcPts val="0"/>
              </a:spcBef>
              <a:spcAft>
                <a:spcPts val="0"/>
              </a:spcAft>
              <a:buSzPts val="6000"/>
              <a:buNone/>
            </a:pPr>
            <a:r>
              <a:rPr b="1" lang="en-GB">
                <a:solidFill>
                  <a:srgbClr val="4B3241"/>
                </a:solidFill>
                <a:latin typeface="Montserrat"/>
                <a:ea typeface="Montserrat"/>
                <a:cs typeface="Montserrat"/>
                <a:sym typeface="Montserrat"/>
              </a:rPr>
              <a:t>Downloadable Resource</a:t>
            </a:r>
            <a:endParaRPr b="1">
              <a:solidFill>
                <a:srgbClr val="4B3241"/>
              </a:solidFill>
              <a:latin typeface="Montserrat"/>
              <a:ea typeface="Montserrat"/>
              <a:cs typeface="Montserrat"/>
              <a:sym typeface="Montserrat"/>
            </a:endParaRPr>
          </a:p>
        </p:txBody>
      </p:sp>
      <p:sp>
        <p:nvSpPr>
          <p:cNvPr id="242" name="Google Shape;242;p42"/>
          <p:cNvSpPr txBox="1"/>
          <p:nvPr>
            <p:ph idx="1" type="subTitle"/>
          </p:nvPr>
        </p:nvSpPr>
        <p:spPr>
          <a:xfrm>
            <a:off x="917950" y="403125"/>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a:solidFill>
                  <a:srgbClr val="4B3241"/>
                </a:solidFill>
              </a:rPr>
              <a:t>Citizenship</a:t>
            </a:r>
            <a:endParaRPr>
              <a:solidFill>
                <a:srgbClr val="4B3241"/>
              </a:solidFill>
            </a:endParaRPr>
          </a:p>
        </p:txBody>
      </p:sp>
      <p:sp>
        <p:nvSpPr>
          <p:cNvPr id="243" name="Google Shape;243;p4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Mrs Haynes</a:t>
            </a:r>
            <a:endParaRPr>
              <a:solidFill>
                <a:srgbClr val="4B3241"/>
              </a:solidFill>
            </a:endParaRPr>
          </a:p>
        </p:txBody>
      </p:sp>
      <p:sp>
        <p:nvSpPr>
          <p:cNvPr id="244" name="Google Shape;244;p42"/>
          <p:cNvSpPr/>
          <p:nvPr/>
        </p:nvSpPr>
        <p:spPr>
          <a:xfrm>
            <a:off x="17008625" y="8630950"/>
            <a:ext cx="1279500" cy="1656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380750" y="450100"/>
            <a:ext cx="5152200" cy="87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Economy topics</a:t>
            </a:r>
            <a:endParaRPr>
              <a:solidFill>
                <a:schemeClr val="dk2"/>
              </a:solidFill>
            </a:endParaRPr>
          </a:p>
        </p:txBody>
      </p:sp>
      <p:sp>
        <p:nvSpPr>
          <p:cNvPr id="250" name="Google Shape;250;p43"/>
          <p:cNvSpPr txBox="1"/>
          <p:nvPr>
            <p:ph idx="1" type="body"/>
          </p:nvPr>
        </p:nvSpPr>
        <p:spPr>
          <a:xfrm>
            <a:off x="537175" y="1396475"/>
            <a:ext cx="16832700" cy="7442100"/>
          </a:xfrm>
          <a:prstGeom prst="rect">
            <a:avLst/>
          </a:prstGeom>
        </p:spPr>
        <p:txBody>
          <a:bodyPr anchorCtr="0" anchor="t" bIns="0" lIns="0" spcFirstLastPara="1" rIns="0" wrap="square" tIns="0">
            <a:noAutofit/>
          </a:bodyPr>
          <a:lstStyle/>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What is the difference between a healthy and recessive economy?</a:t>
            </a:r>
            <a:endParaRPr sz="4100">
              <a:solidFill>
                <a:srgbClr val="4B3241"/>
              </a:solidFill>
              <a:highlight>
                <a:srgbClr val="FFFFFF"/>
              </a:highlight>
            </a:endParaRPr>
          </a:p>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What are the different types of taxation?</a:t>
            </a:r>
            <a:endParaRPr sz="4100">
              <a:solidFill>
                <a:srgbClr val="4B3241"/>
              </a:solidFill>
              <a:highlight>
                <a:srgbClr val="FFFFFF"/>
              </a:highlight>
            </a:endParaRPr>
          </a:p>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Where does local government funding come from and how is money spent to support the needs of the local community?</a:t>
            </a:r>
            <a:endParaRPr sz="4100">
              <a:solidFill>
                <a:srgbClr val="4B3241"/>
              </a:solidFill>
              <a:highlight>
                <a:srgbClr val="FFFFFF"/>
              </a:highlight>
            </a:endParaRPr>
          </a:p>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What do the terms ‘private’ and ‘state-owned’ services mean?</a:t>
            </a:r>
            <a:endParaRPr sz="4100">
              <a:solidFill>
                <a:srgbClr val="4B3241"/>
              </a:solidFill>
              <a:highlight>
                <a:srgbClr val="FFFFFF"/>
              </a:highlight>
            </a:endParaRPr>
          </a:p>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What kind of economic risk management do government need to do?</a:t>
            </a:r>
            <a:endParaRPr sz="4100">
              <a:solidFill>
                <a:srgbClr val="4B3241"/>
              </a:solidFill>
              <a:highlight>
                <a:srgbClr val="FFFFFF"/>
              </a:highlight>
            </a:endParaRPr>
          </a:p>
        </p:txBody>
      </p:sp>
      <p:sp>
        <p:nvSpPr>
          <p:cNvPr id="251" name="Google Shape;251;p4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380750" y="450100"/>
            <a:ext cx="9960000" cy="87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British Constitution topics</a:t>
            </a:r>
            <a:endParaRPr>
              <a:solidFill>
                <a:schemeClr val="dk2"/>
              </a:solidFill>
            </a:endParaRPr>
          </a:p>
        </p:txBody>
      </p:sp>
      <p:sp>
        <p:nvSpPr>
          <p:cNvPr id="257" name="Google Shape;257;p44"/>
          <p:cNvSpPr txBox="1"/>
          <p:nvPr>
            <p:ph idx="1" type="body"/>
          </p:nvPr>
        </p:nvSpPr>
        <p:spPr>
          <a:xfrm>
            <a:off x="537175" y="1396475"/>
            <a:ext cx="16383900" cy="7442100"/>
          </a:xfrm>
          <a:prstGeom prst="rect">
            <a:avLst/>
          </a:prstGeom>
        </p:spPr>
        <p:txBody>
          <a:bodyPr anchorCtr="0" anchor="t" bIns="0" lIns="0" spcFirstLastPara="1" rIns="0" wrap="square" tIns="0">
            <a:noAutofit/>
          </a:bodyPr>
          <a:lstStyle/>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What is the layout of the House of Commons?</a:t>
            </a:r>
            <a:endParaRPr sz="4100">
              <a:solidFill>
                <a:srgbClr val="4B3241"/>
              </a:solidFill>
              <a:highlight>
                <a:srgbClr val="FFFFFF"/>
              </a:highlight>
            </a:endParaRPr>
          </a:p>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What parliamentary procedures are followed in the UK?</a:t>
            </a:r>
            <a:endParaRPr sz="4100">
              <a:solidFill>
                <a:srgbClr val="4B3241"/>
              </a:solidFill>
              <a:highlight>
                <a:srgbClr val="FFFFFF"/>
              </a:highlight>
            </a:endParaRPr>
          </a:p>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What are the positives and negatives of the UK bicameral system?</a:t>
            </a:r>
            <a:endParaRPr sz="4100">
              <a:solidFill>
                <a:srgbClr val="4B3241"/>
              </a:solidFill>
              <a:highlight>
                <a:srgbClr val="FFFFFF"/>
              </a:highlight>
            </a:endParaRPr>
          </a:p>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Where is power held in our system of government?</a:t>
            </a:r>
            <a:endParaRPr sz="4100">
              <a:solidFill>
                <a:srgbClr val="4B3241"/>
              </a:solidFill>
              <a:highlight>
                <a:srgbClr val="FFFFFF"/>
              </a:highlight>
            </a:endParaRPr>
          </a:p>
          <a:p>
            <a:pPr indent="-488950" lvl="0" marL="457200" rtl="0" algn="l">
              <a:spcBef>
                <a:spcPts val="0"/>
              </a:spcBef>
              <a:spcAft>
                <a:spcPts val="0"/>
              </a:spcAft>
              <a:buClr>
                <a:srgbClr val="4B3241"/>
              </a:buClr>
              <a:buSzPts val="4100"/>
              <a:buAutoNum type="arabicPeriod"/>
            </a:pPr>
            <a:r>
              <a:rPr lang="en-GB" sz="4100">
                <a:solidFill>
                  <a:srgbClr val="4B3241"/>
                </a:solidFill>
                <a:highlight>
                  <a:srgbClr val="FFFFFF"/>
                </a:highlight>
              </a:rPr>
              <a:t>What are the benefits of an uncodified constitution?</a:t>
            </a:r>
            <a:endParaRPr sz="4100">
              <a:solidFill>
                <a:srgbClr val="4B3241"/>
              </a:solidFill>
              <a:highlight>
                <a:srgbClr val="FFFFFF"/>
              </a:highlight>
            </a:endParaRPr>
          </a:p>
        </p:txBody>
      </p:sp>
      <p:sp>
        <p:nvSpPr>
          <p:cNvPr id="258" name="Google Shape;258;p4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idx="1" type="subTitle"/>
          </p:nvPr>
        </p:nvSpPr>
        <p:spPr>
          <a:xfrm>
            <a:off x="934500" y="2303625"/>
            <a:ext cx="5170800" cy="906600"/>
          </a:xfrm>
          <a:prstGeom prst="rect">
            <a:avLst/>
          </a:prstGeom>
          <a:solidFill>
            <a:schemeClr val="accent5"/>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AQA</a:t>
            </a:r>
            <a:endParaRPr b="1" sz="3500">
              <a:latin typeface="Montserrat"/>
              <a:ea typeface="Montserrat"/>
              <a:cs typeface="Montserrat"/>
              <a:sym typeface="Montserrat"/>
            </a:endParaRPr>
          </a:p>
        </p:txBody>
      </p:sp>
      <p:sp>
        <p:nvSpPr>
          <p:cNvPr id="264" name="Google Shape;264;p45"/>
          <p:cNvSpPr txBox="1"/>
          <p:nvPr>
            <p:ph idx="3" type="subTitle"/>
          </p:nvPr>
        </p:nvSpPr>
        <p:spPr>
          <a:xfrm>
            <a:off x="6566875" y="2303625"/>
            <a:ext cx="5170800" cy="9066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Edexcel</a:t>
            </a:r>
            <a:endParaRPr b="1" sz="3500">
              <a:latin typeface="Montserrat"/>
              <a:ea typeface="Montserrat"/>
              <a:cs typeface="Montserrat"/>
              <a:sym typeface="Montserrat"/>
            </a:endParaRPr>
          </a:p>
        </p:txBody>
      </p:sp>
      <p:sp>
        <p:nvSpPr>
          <p:cNvPr id="265" name="Google Shape;265;p45"/>
          <p:cNvSpPr txBox="1"/>
          <p:nvPr>
            <p:ph idx="4" type="body"/>
          </p:nvPr>
        </p:nvSpPr>
        <p:spPr>
          <a:xfrm>
            <a:off x="6558600" y="3361350"/>
            <a:ext cx="5170800" cy="53277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a:t>Theme B: Democracy at work in the UK</a:t>
            </a:r>
            <a:endParaRPr/>
          </a:p>
          <a:p>
            <a:pPr indent="0" lvl="0" marL="0" rtl="0" algn="l">
              <a:spcBef>
                <a:spcPts val="1200"/>
              </a:spcBef>
              <a:spcAft>
                <a:spcPts val="0"/>
              </a:spcAft>
              <a:buNone/>
            </a:pPr>
            <a:r>
              <a:rPr lang="en-GB"/>
              <a:t>Examined on Paper 1 but could be in the extended essay style question on Paper 2.</a:t>
            </a:r>
            <a:endParaRPr/>
          </a:p>
          <a:p>
            <a:pPr indent="-406400" lvl="0" marL="457200" rtl="0" algn="l">
              <a:spcBef>
                <a:spcPts val="1200"/>
              </a:spcBef>
              <a:spcAft>
                <a:spcPts val="0"/>
              </a:spcAft>
              <a:buSzPts val="2800"/>
              <a:buChar char="●"/>
            </a:pPr>
            <a:r>
              <a:rPr lang="en-GB"/>
              <a:t>Taxation</a:t>
            </a:r>
            <a:endParaRPr/>
          </a:p>
          <a:p>
            <a:pPr indent="-406400" lvl="0" marL="457200" rtl="0" algn="l">
              <a:spcBef>
                <a:spcPts val="0"/>
              </a:spcBef>
              <a:spcAft>
                <a:spcPts val="0"/>
              </a:spcAft>
              <a:buSzPts val="2800"/>
              <a:buChar char="●"/>
            </a:pPr>
            <a:r>
              <a:rPr lang="en-GB"/>
              <a:t>Managing public money and budgeting</a:t>
            </a:r>
            <a:endParaRPr/>
          </a:p>
          <a:p>
            <a:pPr indent="-406400" lvl="0" marL="457200" rtl="0" algn="l">
              <a:spcBef>
                <a:spcPts val="0"/>
              </a:spcBef>
              <a:spcAft>
                <a:spcPts val="0"/>
              </a:spcAft>
              <a:buSzPts val="2800"/>
              <a:buChar char="●"/>
            </a:pPr>
            <a:r>
              <a:rPr lang="en-GB"/>
              <a:t>Managing risk</a:t>
            </a:r>
            <a:endParaRPr/>
          </a:p>
          <a:p>
            <a:pPr indent="0" lvl="0" marL="0" rtl="0" algn="l">
              <a:spcBef>
                <a:spcPts val="1200"/>
              </a:spcBef>
              <a:spcAft>
                <a:spcPts val="1200"/>
              </a:spcAft>
              <a:buNone/>
            </a:pPr>
            <a:r>
              <a:rPr lang="en-GB"/>
              <a:t> </a:t>
            </a:r>
            <a:endParaRPr sz="2800"/>
          </a:p>
        </p:txBody>
      </p:sp>
      <p:sp>
        <p:nvSpPr>
          <p:cNvPr id="266" name="Google Shape;266;p45"/>
          <p:cNvSpPr txBox="1"/>
          <p:nvPr>
            <p:ph idx="5" type="subTitle"/>
          </p:nvPr>
        </p:nvSpPr>
        <p:spPr>
          <a:xfrm>
            <a:off x="12199250" y="2303625"/>
            <a:ext cx="5170800" cy="906600"/>
          </a:xfrm>
          <a:prstGeom prst="rect">
            <a:avLst/>
          </a:prstGeom>
          <a:solidFill>
            <a:schemeClr val="accent4"/>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OCR</a:t>
            </a:r>
            <a:endParaRPr b="1" sz="3500">
              <a:latin typeface="Montserrat"/>
              <a:ea typeface="Montserrat"/>
              <a:cs typeface="Montserrat"/>
              <a:sym typeface="Montserrat"/>
            </a:endParaRPr>
          </a:p>
        </p:txBody>
      </p:sp>
      <p:sp>
        <p:nvSpPr>
          <p:cNvPr id="267" name="Google Shape;267;p45"/>
          <p:cNvSpPr txBox="1"/>
          <p:nvPr>
            <p:ph idx="6" type="body"/>
          </p:nvPr>
        </p:nvSpPr>
        <p:spPr>
          <a:xfrm>
            <a:off x="12199250" y="3361350"/>
            <a:ext cx="5170800" cy="53277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a:t>The Economy = Section 2: Democracy and Government</a:t>
            </a:r>
            <a:endParaRPr/>
          </a:p>
          <a:p>
            <a:pPr indent="0" lvl="0" marL="0" rtl="0" algn="l">
              <a:spcBef>
                <a:spcPts val="1200"/>
              </a:spcBef>
              <a:spcAft>
                <a:spcPts val="0"/>
              </a:spcAft>
              <a:buNone/>
            </a:pPr>
            <a:r>
              <a:rPr lang="en-GB"/>
              <a:t>It is examined through Paper 1 and 2.</a:t>
            </a:r>
            <a:endParaRPr/>
          </a:p>
          <a:p>
            <a:pPr indent="-406400" lvl="0" marL="457200" rtl="0" algn="l">
              <a:spcBef>
                <a:spcPts val="1200"/>
              </a:spcBef>
              <a:spcAft>
                <a:spcPts val="0"/>
              </a:spcAft>
              <a:buSzPts val="2800"/>
              <a:buChar char="●"/>
            </a:pPr>
            <a:r>
              <a:rPr lang="en-GB"/>
              <a:t>Taxation</a:t>
            </a:r>
            <a:endParaRPr/>
          </a:p>
          <a:p>
            <a:pPr indent="-406400" lvl="0" marL="457200" rtl="0" algn="l">
              <a:spcBef>
                <a:spcPts val="0"/>
              </a:spcBef>
              <a:spcAft>
                <a:spcPts val="0"/>
              </a:spcAft>
              <a:buSzPts val="2800"/>
              <a:buChar char="●"/>
            </a:pPr>
            <a:r>
              <a:rPr lang="en-GB"/>
              <a:t>Government spending</a:t>
            </a:r>
            <a:endParaRPr/>
          </a:p>
          <a:p>
            <a:pPr indent="-406400" lvl="0" marL="457200" rtl="0" algn="l">
              <a:spcBef>
                <a:spcPts val="0"/>
              </a:spcBef>
              <a:spcAft>
                <a:spcPts val="0"/>
              </a:spcAft>
              <a:buSzPts val="2800"/>
              <a:buChar char="●"/>
            </a:pPr>
            <a:r>
              <a:rPr lang="en-GB"/>
              <a:t>Funding public services</a:t>
            </a:r>
            <a:endParaRPr/>
          </a:p>
          <a:p>
            <a:pPr indent="0" lvl="0" marL="457200" rtl="0" algn="l">
              <a:spcBef>
                <a:spcPts val="1200"/>
              </a:spcBef>
              <a:spcAft>
                <a:spcPts val="1200"/>
              </a:spcAft>
              <a:buNone/>
            </a:pPr>
            <a:r>
              <a:t/>
            </a:r>
            <a:endParaRPr/>
          </a:p>
        </p:txBody>
      </p:sp>
      <p:sp>
        <p:nvSpPr>
          <p:cNvPr id="268" name="Google Shape;268;p45"/>
          <p:cNvSpPr txBox="1"/>
          <p:nvPr>
            <p:ph type="title"/>
          </p:nvPr>
        </p:nvSpPr>
        <p:spPr>
          <a:xfrm>
            <a:off x="934500" y="523450"/>
            <a:ext cx="17066700" cy="162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7200"/>
              <a:buFont typeface="Arial"/>
              <a:buNone/>
            </a:pPr>
            <a:r>
              <a:rPr i="1" lang="en-GB" sz="4600">
                <a:solidFill>
                  <a:srgbClr val="434343"/>
                </a:solidFill>
              </a:rPr>
              <a:t>How does the economy fit in to each of the GCSE Citizenship Studies exam boards?</a:t>
            </a:r>
            <a:endParaRPr sz="1800">
              <a:solidFill>
                <a:srgbClr val="434343"/>
              </a:solidFill>
            </a:endParaRPr>
          </a:p>
          <a:p>
            <a:pPr indent="0" lvl="0" marL="0" rtl="0" algn="l">
              <a:spcBef>
                <a:spcPts val="0"/>
              </a:spcBef>
              <a:spcAft>
                <a:spcPts val="0"/>
              </a:spcAft>
              <a:buNone/>
            </a:pPr>
            <a:r>
              <a:t/>
            </a:r>
            <a:endParaRPr sz="1800">
              <a:solidFill>
                <a:srgbClr val="434343"/>
              </a:solidFill>
            </a:endParaRPr>
          </a:p>
        </p:txBody>
      </p:sp>
      <p:sp>
        <p:nvSpPr>
          <p:cNvPr id="269" name="Google Shape;269;p4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rgbClr val="434343"/>
                </a:solidFill>
              </a:rPr>
              <a:t>‹#›</a:t>
            </a:fld>
            <a:endParaRPr>
              <a:solidFill>
                <a:srgbClr val="434343"/>
              </a:solidFill>
            </a:endParaRPr>
          </a:p>
        </p:txBody>
      </p:sp>
      <p:sp>
        <p:nvSpPr>
          <p:cNvPr id="270" name="Google Shape;270;p45"/>
          <p:cNvSpPr txBox="1"/>
          <p:nvPr/>
        </p:nvSpPr>
        <p:spPr>
          <a:xfrm>
            <a:off x="991450" y="3828900"/>
            <a:ext cx="5097300" cy="48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71" name="Google Shape;271;p45"/>
          <p:cNvSpPr txBox="1"/>
          <p:nvPr>
            <p:ph idx="4" type="body"/>
          </p:nvPr>
        </p:nvSpPr>
        <p:spPr>
          <a:xfrm>
            <a:off x="917950" y="3361400"/>
            <a:ext cx="5170800" cy="53277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a:t>Theme 3: Politics and Participation</a:t>
            </a:r>
            <a:endParaRPr/>
          </a:p>
          <a:p>
            <a:pPr indent="0" lvl="0" marL="0" rtl="0" algn="l">
              <a:spcBef>
                <a:spcPts val="1200"/>
              </a:spcBef>
              <a:spcAft>
                <a:spcPts val="0"/>
              </a:spcAft>
              <a:buNone/>
            </a:pPr>
            <a:r>
              <a:rPr lang="en-GB"/>
              <a:t>Examined on Paper 1.</a:t>
            </a:r>
            <a:endParaRPr/>
          </a:p>
          <a:p>
            <a:pPr indent="-406400" lvl="0" marL="457200" rtl="0" algn="l">
              <a:spcBef>
                <a:spcPts val="1200"/>
              </a:spcBef>
              <a:spcAft>
                <a:spcPts val="0"/>
              </a:spcAft>
              <a:buSzPts val="2800"/>
              <a:buChar char="●"/>
            </a:pPr>
            <a:r>
              <a:rPr lang="en-GB"/>
              <a:t>Taxation</a:t>
            </a:r>
            <a:endParaRPr/>
          </a:p>
          <a:p>
            <a:pPr indent="-406400" lvl="0" marL="457200" rtl="0" algn="l">
              <a:spcBef>
                <a:spcPts val="0"/>
              </a:spcBef>
              <a:spcAft>
                <a:spcPts val="0"/>
              </a:spcAft>
              <a:buSzPts val="2800"/>
              <a:buChar char="●"/>
            </a:pPr>
            <a:r>
              <a:rPr lang="en-GB"/>
              <a:t>Risk management</a:t>
            </a:r>
            <a:endParaRPr/>
          </a:p>
          <a:p>
            <a:pPr indent="-406400" lvl="0" marL="457200" rtl="0" algn="l">
              <a:spcBef>
                <a:spcPts val="0"/>
              </a:spcBef>
              <a:spcAft>
                <a:spcPts val="0"/>
              </a:spcAft>
              <a:buSzPts val="2800"/>
              <a:buChar char="●"/>
            </a:pPr>
            <a:r>
              <a:rPr lang="en-GB"/>
              <a:t>Funding the provision of public services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txBox="1"/>
          <p:nvPr>
            <p:ph idx="1" type="subTitle"/>
          </p:nvPr>
        </p:nvSpPr>
        <p:spPr>
          <a:xfrm>
            <a:off x="934500" y="2284500"/>
            <a:ext cx="5170800" cy="906600"/>
          </a:xfrm>
          <a:prstGeom prst="rect">
            <a:avLst/>
          </a:prstGeom>
          <a:solidFill>
            <a:schemeClr val="accent5"/>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AQA</a:t>
            </a:r>
            <a:endParaRPr b="1" sz="3500">
              <a:latin typeface="Montserrat"/>
              <a:ea typeface="Montserrat"/>
              <a:cs typeface="Montserrat"/>
              <a:sym typeface="Montserrat"/>
            </a:endParaRPr>
          </a:p>
        </p:txBody>
      </p:sp>
      <p:sp>
        <p:nvSpPr>
          <p:cNvPr id="277" name="Google Shape;277;p46"/>
          <p:cNvSpPr txBox="1"/>
          <p:nvPr>
            <p:ph idx="3" type="subTitle"/>
          </p:nvPr>
        </p:nvSpPr>
        <p:spPr>
          <a:xfrm>
            <a:off x="6566875" y="2284500"/>
            <a:ext cx="5170800" cy="9066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Edexcel</a:t>
            </a:r>
            <a:endParaRPr b="1" sz="3500">
              <a:latin typeface="Montserrat"/>
              <a:ea typeface="Montserrat"/>
              <a:cs typeface="Montserrat"/>
              <a:sym typeface="Montserrat"/>
            </a:endParaRPr>
          </a:p>
        </p:txBody>
      </p:sp>
      <p:sp>
        <p:nvSpPr>
          <p:cNvPr id="278" name="Google Shape;278;p46"/>
          <p:cNvSpPr txBox="1"/>
          <p:nvPr>
            <p:ph idx="4" type="body"/>
          </p:nvPr>
        </p:nvSpPr>
        <p:spPr>
          <a:xfrm>
            <a:off x="6558600" y="3323250"/>
            <a:ext cx="5170800" cy="53658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a:t>Theme B: Democracy at work in the UK</a:t>
            </a:r>
            <a:endParaRPr/>
          </a:p>
          <a:p>
            <a:pPr indent="0" lvl="0" marL="0" rtl="0" algn="l">
              <a:spcBef>
                <a:spcPts val="1200"/>
              </a:spcBef>
              <a:spcAft>
                <a:spcPts val="0"/>
              </a:spcAft>
              <a:buNone/>
            </a:pPr>
            <a:r>
              <a:rPr lang="en-GB"/>
              <a:t>Examined on Paper 1 but could be in the extended essay style question on Paper 2.</a:t>
            </a:r>
            <a:endParaRPr/>
          </a:p>
          <a:p>
            <a:pPr indent="-406400" lvl="0" marL="457200" rtl="0" algn="l">
              <a:spcBef>
                <a:spcPts val="1200"/>
              </a:spcBef>
              <a:spcAft>
                <a:spcPts val="0"/>
              </a:spcAft>
              <a:buSzPts val="2800"/>
              <a:buChar char="●"/>
            </a:pPr>
            <a:r>
              <a:rPr lang="en-GB"/>
              <a:t>The institutions of the British constitution</a:t>
            </a:r>
            <a:endParaRPr/>
          </a:p>
          <a:p>
            <a:pPr indent="-406400" lvl="0" marL="457200" rtl="0" algn="l">
              <a:spcBef>
                <a:spcPts val="0"/>
              </a:spcBef>
              <a:spcAft>
                <a:spcPts val="0"/>
              </a:spcAft>
              <a:buSzPts val="2800"/>
              <a:buChar char="●"/>
            </a:pPr>
            <a:r>
              <a:rPr lang="en-GB"/>
              <a:t>Separation of powers</a:t>
            </a:r>
            <a:endParaRPr/>
          </a:p>
          <a:p>
            <a:pPr indent="-406400" lvl="0" marL="457200" rtl="0" algn="l">
              <a:spcBef>
                <a:spcPts val="0"/>
              </a:spcBef>
              <a:spcAft>
                <a:spcPts val="0"/>
              </a:spcAft>
              <a:buSzPts val="2800"/>
              <a:buChar char="●"/>
            </a:pPr>
            <a:r>
              <a:rPr lang="en-GB"/>
              <a:t>Uncodified constitution</a:t>
            </a:r>
            <a:endParaRPr/>
          </a:p>
          <a:p>
            <a:pPr indent="0" lvl="0" marL="0" rtl="0" algn="l">
              <a:spcBef>
                <a:spcPts val="1200"/>
              </a:spcBef>
              <a:spcAft>
                <a:spcPts val="1200"/>
              </a:spcAft>
              <a:buNone/>
            </a:pPr>
            <a:r>
              <a:rPr lang="en-GB"/>
              <a:t> </a:t>
            </a:r>
            <a:endParaRPr sz="2800"/>
          </a:p>
        </p:txBody>
      </p:sp>
      <p:sp>
        <p:nvSpPr>
          <p:cNvPr id="279" name="Google Shape;279;p46"/>
          <p:cNvSpPr txBox="1"/>
          <p:nvPr>
            <p:ph idx="5" type="subTitle"/>
          </p:nvPr>
        </p:nvSpPr>
        <p:spPr>
          <a:xfrm>
            <a:off x="12199250" y="2284500"/>
            <a:ext cx="5170800" cy="906600"/>
          </a:xfrm>
          <a:prstGeom prst="rect">
            <a:avLst/>
          </a:prstGeom>
          <a:solidFill>
            <a:schemeClr val="accent4"/>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OCR</a:t>
            </a:r>
            <a:endParaRPr b="1" sz="3500">
              <a:latin typeface="Montserrat"/>
              <a:ea typeface="Montserrat"/>
              <a:cs typeface="Montserrat"/>
              <a:sym typeface="Montserrat"/>
            </a:endParaRPr>
          </a:p>
        </p:txBody>
      </p:sp>
      <p:sp>
        <p:nvSpPr>
          <p:cNvPr id="280" name="Google Shape;280;p46"/>
          <p:cNvSpPr txBox="1"/>
          <p:nvPr>
            <p:ph idx="6" type="body"/>
          </p:nvPr>
        </p:nvSpPr>
        <p:spPr>
          <a:xfrm>
            <a:off x="12199250" y="3323250"/>
            <a:ext cx="5170800" cy="53658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a:t>The British constitution = Section 2: Democracy and Government. It is examined through Paper 1 and 2.</a:t>
            </a:r>
            <a:endParaRPr/>
          </a:p>
          <a:p>
            <a:pPr indent="-406400" lvl="0" marL="457200" rtl="0" algn="l">
              <a:spcBef>
                <a:spcPts val="1200"/>
              </a:spcBef>
              <a:spcAft>
                <a:spcPts val="0"/>
              </a:spcAft>
              <a:buSzPts val="2800"/>
              <a:buChar char="●"/>
            </a:pPr>
            <a:r>
              <a:rPr lang="en-GB"/>
              <a:t>Ceremonies</a:t>
            </a:r>
            <a:endParaRPr/>
          </a:p>
          <a:p>
            <a:pPr indent="-406400" lvl="0" marL="457200" rtl="0" algn="l">
              <a:spcBef>
                <a:spcPts val="0"/>
              </a:spcBef>
              <a:spcAft>
                <a:spcPts val="0"/>
              </a:spcAft>
              <a:buSzPts val="2800"/>
              <a:buChar char="●"/>
            </a:pPr>
            <a:r>
              <a:rPr lang="en-GB"/>
              <a:t>Separation of powers</a:t>
            </a:r>
            <a:endParaRPr/>
          </a:p>
          <a:p>
            <a:pPr indent="-406400" lvl="0" marL="457200" rtl="0" algn="l">
              <a:spcBef>
                <a:spcPts val="0"/>
              </a:spcBef>
              <a:spcAft>
                <a:spcPts val="0"/>
              </a:spcAft>
              <a:buSzPts val="2800"/>
              <a:buChar char="●"/>
            </a:pPr>
            <a:r>
              <a:rPr lang="en-GB"/>
              <a:t>Organisation of government</a:t>
            </a:r>
            <a:endParaRPr/>
          </a:p>
          <a:p>
            <a:pPr indent="0" lvl="0" marL="457200" rtl="0" algn="l">
              <a:spcBef>
                <a:spcPts val="1200"/>
              </a:spcBef>
              <a:spcAft>
                <a:spcPts val="1200"/>
              </a:spcAft>
              <a:buNone/>
            </a:pPr>
            <a:r>
              <a:t/>
            </a:r>
            <a:endParaRPr/>
          </a:p>
        </p:txBody>
      </p:sp>
      <p:sp>
        <p:nvSpPr>
          <p:cNvPr id="281" name="Google Shape;281;p46"/>
          <p:cNvSpPr txBox="1"/>
          <p:nvPr>
            <p:ph type="title"/>
          </p:nvPr>
        </p:nvSpPr>
        <p:spPr>
          <a:xfrm>
            <a:off x="934500" y="523450"/>
            <a:ext cx="17066700" cy="1629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7200"/>
              <a:buFont typeface="Arial"/>
              <a:buNone/>
            </a:pPr>
            <a:r>
              <a:rPr i="1" lang="en-GB" sz="4600">
                <a:solidFill>
                  <a:srgbClr val="434343"/>
                </a:solidFill>
              </a:rPr>
              <a:t>How does the British constitution fit in to each of the GCSE Citizenship Studies exam boards?</a:t>
            </a:r>
            <a:endParaRPr sz="1800">
              <a:solidFill>
                <a:srgbClr val="434343"/>
              </a:solidFill>
            </a:endParaRPr>
          </a:p>
          <a:p>
            <a:pPr indent="0" lvl="0" marL="0" rtl="0" algn="l">
              <a:spcBef>
                <a:spcPts val="0"/>
              </a:spcBef>
              <a:spcAft>
                <a:spcPts val="0"/>
              </a:spcAft>
              <a:buNone/>
            </a:pPr>
            <a:r>
              <a:t/>
            </a:r>
            <a:endParaRPr sz="1800">
              <a:solidFill>
                <a:srgbClr val="434343"/>
              </a:solidFill>
            </a:endParaRPr>
          </a:p>
        </p:txBody>
      </p:sp>
      <p:sp>
        <p:nvSpPr>
          <p:cNvPr id="282" name="Google Shape;282;p4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83" name="Google Shape;283;p46"/>
          <p:cNvSpPr txBox="1"/>
          <p:nvPr/>
        </p:nvSpPr>
        <p:spPr>
          <a:xfrm>
            <a:off x="991450" y="3828900"/>
            <a:ext cx="5097300" cy="48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84" name="Google Shape;284;p46"/>
          <p:cNvSpPr txBox="1"/>
          <p:nvPr>
            <p:ph idx="4" type="body"/>
          </p:nvPr>
        </p:nvSpPr>
        <p:spPr>
          <a:xfrm>
            <a:off x="917950" y="3323150"/>
            <a:ext cx="5170800" cy="53658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a:t>Theme 3: Politics and Participation</a:t>
            </a:r>
            <a:endParaRPr/>
          </a:p>
          <a:p>
            <a:pPr indent="0" lvl="0" marL="0" rtl="0" algn="l">
              <a:spcBef>
                <a:spcPts val="1200"/>
              </a:spcBef>
              <a:spcAft>
                <a:spcPts val="0"/>
              </a:spcAft>
              <a:buNone/>
            </a:pPr>
            <a:r>
              <a:rPr lang="en-GB"/>
              <a:t>Examined on Paper 1.</a:t>
            </a:r>
            <a:endParaRPr/>
          </a:p>
          <a:p>
            <a:pPr indent="-406400" lvl="0" marL="457200" rtl="0" algn="l">
              <a:spcBef>
                <a:spcPts val="1200"/>
              </a:spcBef>
              <a:spcAft>
                <a:spcPts val="0"/>
              </a:spcAft>
              <a:buSzPts val="2800"/>
              <a:buChar char="●"/>
            </a:pPr>
            <a:r>
              <a:rPr lang="en-GB"/>
              <a:t>The legislature and the second chamber</a:t>
            </a:r>
            <a:endParaRPr/>
          </a:p>
          <a:p>
            <a:pPr indent="-406400" lvl="0" marL="457200" rtl="0" algn="l">
              <a:spcBef>
                <a:spcPts val="0"/>
              </a:spcBef>
              <a:spcAft>
                <a:spcPts val="0"/>
              </a:spcAft>
              <a:buSzPts val="2800"/>
              <a:buChar char="●"/>
            </a:pPr>
            <a:r>
              <a:rPr lang="en-GB"/>
              <a:t>Role of the monarch</a:t>
            </a:r>
            <a:endParaRPr/>
          </a:p>
          <a:p>
            <a:pPr indent="-406400" lvl="0" marL="457200" rtl="0" algn="l">
              <a:spcBef>
                <a:spcPts val="0"/>
              </a:spcBef>
              <a:spcAft>
                <a:spcPts val="0"/>
              </a:spcAft>
              <a:buSzPts val="2800"/>
              <a:buChar char="●"/>
            </a:pPr>
            <a:r>
              <a:rPr lang="en-GB"/>
              <a:t>The power of the government and the uncodified constitution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ph idx="1" type="subTitle"/>
          </p:nvPr>
        </p:nvSpPr>
        <p:spPr>
          <a:xfrm>
            <a:off x="917950" y="1528625"/>
            <a:ext cx="5170800" cy="23547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Knowledge and understanding</a:t>
            </a:r>
            <a:endParaRPr b="1" sz="3500">
              <a:latin typeface="Montserrat"/>
              <a:ea typeface="Montserrat"/>
              <a:cs typeface="Montserrat"/>
              <a:sym typeface="Montserrat"/>
            </a:endParaRPr>
          </a:p>
        </p:txBody>
      </p:sp>
      <p:sp>
        <p:nvSpPr>
          <p:cNvPr id="290" name="Google Shape;290;p47"/>
          <p:cNvSpPr txBox="1"/>
          <p:nvPr>
            <p:ph idx="2" type="body"/>
          </p:nvPr>
        </p:nvSpPr>
        <p:spPr>
          <a:xfrm>
            <a:off x="917950" y="3849450"/>
            <a:ext cx="5170800" cy="25881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Income tax is one of the main ways the government gains funds.</a:t>
            </a:r>
            <a:endParaRPr sz="2800"/>
          </a:p>
        </p:txBody>
      </p:sp>
      <p:sp>
        <p:nvSpPr>
          <p:cNvPr id="291" name="Google Shape;291;p47"/>
          <p:cNvSpPr txBox="1"/>
          <p:nvPr>
            <p:ph idx="3" type="subTitle"/>
          </p:nvPr>
        </p:nvSpPr>
        <p:spPr>
          <a:xfrm>
            <a:off x="6558600" y="1528625"/>
            <a:ext cx="5170800" cy="23547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Application of that knowledge in different contexts</a:t>
            </a:r>
            <a:endParaRPr b="1" sz="3500">
              <a:latin typeface="Montserrat"/>
              <a:ea typeface="Montserrat"/>
              <a:cs typeface="Montserrat"/>
              <a:sym typeface="Montserrat"/>
            </a:endParaRPr>
          </a:p>
        </p:txBody>
      </p:sp>
      <p:sp>
        <p:nvSpPr>
          <p:cNvPr id="292" name="Google Shape;292;p47"/>
          <p:cNvSpPr txBox="1"/>
          <p:nvPr>
            <p:ph idx="4" type="body"/>
          </p:nvPr>
        </p:nvSpPr>
        <p:spPr>
          <a:xfrm>
            <a:off x="6558600" y="3849450"/>
            <a:ext cx="5170800" cy="25881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If citizens are asked to pay more income tax, they may not choose to vote for the party in government again.</a:t>
            </a:r>
            <a:endParaRPr sz="2800"/>
          </a:p>
        </p:txBody>
      </p:sp>
      <p:sp>
        <p:nvSpPr>
          <p:cNvPr id="293" name="Google Shape;293;p47"/>
          <p:cNvSpPr txBox="1"/>
          <p:nvPr>
            <p:ph idx="5" type="subTitle"/>
          </p:nvPr>
        </p:nvSpPr>
        <p:spPr>
          <a:xfrm>
            <a:off x="12103625" y="1528625"/>
            <a:ext cx="5170800" cy="2354700"/>
          </a:xfrm>
          <a:prstGeom prst="rect">
            <a:avLst/>
          </a:prstGeom>
          <a:solidFill>
            <a:srgbClr val="008237"/>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Analyses and evaluation of a range of evidence</a:t>
            </a:r>
            <a:endParaRPr b="1" sz="3500">
              <a:latin typeface="Montserrat"/>
              <a:ea typeface="Montserrat"/>
              <a:cs typeface="Montserrat"/>
              <a:sym typeface="Montserrat"/>
            </a:endParaRPr>
          </a:p>
        </p:txBody>
      </p:sp>
      <p:sp>
        <p:nvSpPr>
          <p:cNvPr id="294" name="Google Shape;294;p47"/>
          <p:cNvSpPr txBox="1"/>
          <p:nvPr>
            <p:ph idx="6" type="body"/>
          </p:nvPr>
        </p:nvSpPr>
        <p:spPr>
          <a:xfrm>
            <a:off x="12103625" y="3883325"/>
            <a:ext cx="5170800" cy="5080500"/>
          </a:xfrm>
          <a:prstGeom prst="rect">
            <a:avLst/>
          </a:prstGeom>
        </p:spPr>
        <p:txBody>
          <a:bodyPr anchorCtr="0" anchor="t" bIns="182850" lIns="182850" spcFirstLastPara="1" rIns="182850" wrap="square" tIns="180000">
            <a:noAutofit/>
          </a:bodyPr>
          <a:lstStyle/>
          <a:p>
            <a:pPr indent="0" lvl="0" marL="0" rtl="0" algn="l">
              <a:spcBef>
                <a:spcPts val="0"/>
              </a:spcBef>
              <a:spcAft>
                <a:spcPts val="1200"/>
              </a:spcAft>
              <a:buNone/>
            </a:pPr>
            <a:r>
              <a:rPr lang="en-GB"/>
              <a:t>Analyses of a graph of  sources of government funding show that income tax raised has decreased over 20 years. There are many reasons that could cause this fact and by considering them all, you are evaluating the evidence. </a:t>
            </a:r>
            <a:endParaRPr sz="2800"/>
          </a:p>
        </p:txBody>
      </p:sp>
      <p:sp>
        <p:nvSpPr>
          <p:cNvPr id="295" name="Google Shape;295;p47"/>
          <p:cNvSpPr txBox="1"/>
          <p:nvPr>
            <p:ph type="title"/>
          </p:nvPr>
        </p:nvSpPr>
        <p:spPr>
          <a:xfrm>
            <a:off x="912300" y="304800"/>
            <a:ext cx="16463400" cy="1053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All GCSE Citizenship has similar assessment objectives</a:t>
            </a:r>
            <a:endParaRPr>
              <a:solidFill>
                <a:schemeClr val="dk2"/>
              </a:solidFill>
            </a:endParaRPr>
          </a:p>
        </p:txBody>
      </p:sp>
      <p:sp>
        <p:nvSpPr>
          <p:cNvPr id="296" name="Google Shape;296;p4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97" name="Google Shape;297;p47"/>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7"/>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aphicFrame>
        <p:nvGraphicFramePr>
          <p:cNvPr id="303" name="Google Shape;303;p48"/>
          <p:cNvGraphicFramePr/>
          <p:nvPr/>
        </p:nvGraphicFramePr>
        <p:xfrm>
          <a:off x="917950" y="2876300"/>
          <a:ext cx="3000000" cy="3000000"/>
        </p:xfrm>
        <a:graphic>
          <a:graphicData uri="http://schemas.openxmlformats.org/drawingml/2006/table">
            <a:tbl>
              <a:tblPr>
                <a:noFill/>
                <a:tableStyleId>{7B594782-ED51-41D7-9657-40CFCC5967D0}</a:tableStyleId>
              </a:tblPr>
              <a:tblGrid>
                <a:gridCol w="5484000"/>
                <a:gridCol w="5484000"/>
                <a:gridCol w="5484000"/>
              </a:tblGrid>
              <a:tr h="1893325">
                <a:tc>
                  <a:txBody>
                    <a:bodyPr/>
                    <a:lstStyle/>
                    <a:p>
                      <a:pPr indent="0" lvl="0" marL="0" rtl="0" algn="ctr">
                        <a:spcBef>
                          <a:spcPts val="0"/>
                        </a:spcBef>
                        <a:spcAft>
                          <a:spcPts val="0"/>
                        </a:spcAft>
                        <a:buNone/>
                      </a:pPr>
                      <a:r>
                        <a:rPr b="1" lang="en-GB" sz="2800">
                          <a:solidFill>
                            <a:schemeClr val="lt1"/>
                          </a:solidFill>
                          <a:latin typeface="Montserrat"/>
                          <a:ea typeface="Montserrat"/>
                          <a:cs typeface="Montserrat"/>
                          <a:sym typeface="Montserrat"/>
                        </a:rPr>
                        <a:t>COMMAND WORDS GRID</a:t>
                      </a:r>
                      <a:endParaRPr b="1" sz="2800">
                        <a:solidFill>
                          <a:schemeClr val="lt1"/>
                        </a:solidFill>
                        <a:latin typeface="Montserrat"/>
                        <a:ea typeface="Montserrat"/>
                        <a:cs typeface="Montserrat"/>
                        <a:sym typeface="Montserrat"/>
                      </a:endParaRPr>
                    </a:p>
                  </a:txBody>
                  <a:tcPr marT="182850" marB="182850" marR="182850" marL="1828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GB" sz="2800">
                          <a:solidFill>
                            <a:schemeClr val="lt1"/>
                          </a:solidFill>
                          <a:latin typeface="Montserrat"/>
                          <a:ea typeface="Montserrat"/>
                          <a:cs typeface="Montserrat"/>
                          <a:sym typeface="Montserrat"/>
                        </a:rPr>
                        <a:t>Explain</a:t>
                      </a:r>
                      <a:endParaRPr b="1" sz="2800">
                        <a:solidFill>
                          <a:schemeClr val="lt1"/>
                        </a:solidFill>
                        <a:latin typeface="Montserrat"/>
                        <a:ea typeface="Montserrat"/>
                        <a:cs typeface="Montserrat"/>
                        <a:sym typeface="Montserrat"/>
                      </a:endParaRPr>
                    </a:p>
                  </a:txBody>
                  <a:tcPr marT="182850" marB="182850" marR="182850" marL="1828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GB" sz="2800">
                          <a:solidFill>
                            <a:schemeClr val="lt1"/>
                          </a:solidFill>
                          <a:latin typeface="Montserrat"/>
                          <a:ea typeface="Montserrat"/>
                          <a:cs typeface="Montserrat"/>
                          <a:sym typeface="Montserrat"/>
                        </a:rPr>
                        <a:t>Name</a:t>
                      </a:r>
                      <a:endParaRPr b="1" sz="2800">
                        <a:solidFill>
                          <a:schemeClr val="lt1"/>
                        </a:solidFill>
                        <a:latin typeface="Montserrat"/>
                        <a:ea typeface="Montserrat"/>
                        <a:cs typeface="Montserrat"/>
                        <a:sym typeface="Montserrat"/>
                      </a:endParaRPr>
                    </a:p>
                  </a:txBody>
                  <a:tcPr marT="182850" marB="182850" marR="182850" marL="1828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2084600">
                <a:tc>
                  <a:txBody>
                    <a:bodyPr/>
                    <a:lstStyle/>
                    <a:p>
                      <a:pPr indent="0" lvl="0" marL="0" rtl="0" algn="ctr">
                        <a:spcBef>
                          <a:spcPts val="0"/>
                        </a:spcBef>
                        <a:spcAft>
                          <a:spcPts val="0"/>
                        </a:spcAft>
                        <a:buNone/>
                      </a:pPr>
                      <a:r>
                        <a:rPr b="1" lang="en-GB" sz="2800">
                          <a:solidFill>
                            <a:schemeClr val="lt1"/>
                          </a:solidFill>
                          <a:latin typeface="Montserrat"/>
                          <a:ea typeface="Montserrat"/>
                          <a:cs typeface="Montserrat"/>
                          <a:sym typeface="Montserrat"/>
                        </a:rPr>
                        <a:t>Give</a:t>
                      </a:r>
                      <a:endParaRPr b="1" sz="2800">
                        <a:solidFill>
                          <a:schemeClr val="lt1"/>
                        </a:solidFill>
                        <a:latin typeface="Montserrat"/>
                        <a:ea typeface="Montserrat"/>
                        <a:cs typeface="Montserrat"/>
                        <a:sym typeface="Montserrat"/>
                      </a:endParaRPr>
                    </a:p>
                  </a:txBody>
                  <a:tcPr marT="182850" marB="182850" marR="182850" marL="1828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GB" sz="2800">
                          <a:solidFill>
                            <a:schemeClr val="lt1"/>
                          </a:solidFill>
                          <a:latin typeface="Montserrat"/>
                          <a:ea typeface="Montserrat"/>
                          <a:cs typeface="Montserrat"/>
                          <a:sym typeface="Montserrat"/>
                        </a:rPr>
                        <a:t>Choose</a:t>
                      </a:r>
                      <a:endParaRPr b="1" sz="2800">
                        <a:solidFill>
                          <a:schemeClr val="lt1"/>
                        </a:solidFill>
                        <a:latin typeface="Montserrat"/>
                        <a:ea typeface="Montserrat"/>
                        <a:cs typeface="Montserrat"/>
                        <a:sym typeface="Montserrat"/>
                      </a:endParaRPr>
                    </a:p>
                  </a:txBody>
                  <a:tcPr marT="182850" marB="182850" marR="182850" marL="1828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GB" sz="2800">
                          <a:solidFill>
                            <a:schemeClr val="lt1"/>
                          </a:solidFill>
                          <a:latin typeface="Montserrat"/>
                          <a:ea typeface="Montserrat"/>
                          <a:cs typeface="Montserrat"/>
                          <a:sym typeface="Montserrat"/>
                        </a:rPr>
                        <a:t>Analyse</a:t>
                      </a:r>
                      <a:endParaRPr b="1" sz="2800">
                        <a:solidFill>
                          <a:schemeClr val="lt1"/>
                        </a:solidFill>
                        <a:latin typeface="Montserrat"/>
                        <a:ea typeface="Montserrat"/>
                        <a:cs typeface="Montserrat"/>
                        <a:sym typeface="Montserrat"/>
                      </a:endParaRPr>
                    </a:p>
                  </a:txBody>
                  <a:tcPr marT="182850" marB="182850" marR="182850" marL="1828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6"/>
                    </a:solidFill>
                  </a:tcPr>
                </a:tc>
              </a:tr>
              <a:tr h="1930750">
                <a:tc>
                  <a:txBody>
                    <a:bodyPr/>
                    <a:lstStyle/>
                    <a:p>
                      <a:pPr indent="0" lvl="0" marL="0" rtl="0" algn="ctr">
                        <a:spcBef>
                          <a:spcPts val="0"/>
                        </a:spcBef>
                        <a:spcAft>
                          <a:spcPts val="0"/>
                        </a:spcAft>
                        <a:buNone/>
                      </a:pPr>
                      <a:r>
                        <a:rPr b="1" lang="en-GB" sz="2800">
                          <a:solidFill>
                            <a:schemeClr val="lt1"/>
                          </a:solidFill>
                          <a:latin typeface="Montserrat"/>
                          <a:ea typeface="Montserrat"/>
                          <a:cs typeface="Montserrat"/>
                          <a:sym typeface="Montserrat"/>
                        </a:rPr>
                        <a:t>Evaluate</a:t>
                      </a:r>
                      <a:endParaRPr b="1" sz="2800">
                        <a:solidFill>
                          <a:schemeClr val="lt1"/>
                        </a:solidFill>
                        <a:latin typeface="Montserrat"/>
                        <a:ea typeface="Montserrat"/>
                        <a:cs typeface="Montserrat"/>
                        <a:sym typeface="Montserrat"/>
                      </a:endParaRPr>
                    </a:p>
                  </a:txBody>
                  <a:tcPr marT="182850" marB="182850" marR="182850" marL="1828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b="1" lang="en-GB" sz="2800">
                          <a:solidFill>
                            <a:schemeClr val="lt1"/>
                          </a:solidFill>
                          <a:latin typeface="Montserrat"/>
                          <a:ea typeface="Montserrat"/>
                          <a:cs typeface="Montserrat"/>
                          <a:sym typeface="Montserrat"/>
                        </a:rPr>
                        <a:t>Identify</a:t>
                      </a:r>
                      <a:endParaRPr b="1" sz="2800">
                        <a:solidFill>
                          <a:schemeClr val="lt1"/>
                        </a:solidFill>
                        <a:latin typeface="Montserrat"/>
                        <a:ea typeface="Montserrat"/>
                        <a:cs typeface="Montserrat"/>
                        <a:sym typeface="Montserrat"/>
                      </a:endParaRPr>
                    </a:p>
                  </a:txBody>
                  <a:tcPr marT="182850" marB="182850" marR="182850" marL="1828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GB" sz="2800">
                          <a:solidFill>
                            <a:schemeClr val="lt1"/>
                          </a:solidFill>
                          <a:latin typeface="Montserrat"/>
                          <a:ea typeface="Montserrat"/>
                          <a:cs typeface="Montserrat"/>
                          <a:sym typeface="Montserrat"/>
                        </a:rPr>
                        <a:t>State</a:t>
                      </a:r>
                      <a:endParaRPr b="1" sz="2800">
                        <a:solidFill>
                          <a:schemeClr val="lt1"/>
                        </a:solidFill>
                        <a:latin typeface="Montserrat"/>
                        <a:ea typeface="Montserrat"/>
                        <a:cs typeface="Montserrat"/>
                        <a:sym typeface="Montserrat"/>
                      </a:endParaRPr>
                    </a:p>
                  </a:txBody>
                  <a:tcPr marT="182850" marB="182850" marR="182850" marL="1828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4"/>
                    </a:solidFill>
                  </a:tcPr>
                </a:tc>
              </a:tr>
            </a:tbl>
          </a:graphicData>
        </a:graphic>
      </p:graphicFrame>
      <p:sp>
        <p:nvSpPr>
          <p:cNvPr id="304" name="Google Shape;304;p4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05" name="Google Shape;305;p48"/>
          <p:cNvSpPr txBox="1"/>
          <p:nvPr>
            <p:ph type="title"/>
          </p:nvPr>
        </p:nvSpPr>
        <p:spPr>
          <a:xfrm>
            <a:off x="917950" y="890050"/>
            <a:ext cx="16375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Words that start questions on the exam papers are called ‘command words’. They tell you what to do.</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