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a73b1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a73b1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acd18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acd18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a73b198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a73b198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a73b198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a73b198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a73b198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a73b198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a73b198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a73b198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a73b198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a73b198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Further chromatography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C8 Chemical Analysis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Robbins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341" y="152400"/>
            <a:ext cx="14131379" cy="998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917950" y="531775"/>
            <a:ext cx="11194500" cy="76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Why do we use a pencil to draw the line in chromatography?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What has to be added to the equipment to ensure ethanol does not evaporate?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What do we call the line made by the solvent when we take it out the beaker?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What is the formula for calculating the Rf value?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Calculate the Rf values of A, B, C.</a:t>
            </a:r>
            <a:endParaRPr sz="3000"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1925" y="3250400"/>
            <a:ext cx="2733675" cy="501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6"/>
          <p:cNvCxnSpPr/>
          <p:nvPr/>
        </p:nvCxnSpPr>
        <p:spPr>
          <a:xfrm>
            <a:off x="14423000" y="3722400"/>
            <a:ext cx="271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6"/>
          <p:cNvCxnSpPr/>
          <p:nvPr/>
        </p:nvCxnSpPr>
        <p:spPr>
          <a:xfrm>
            <a:off x="14202950" y="3740725"/>
            <a:ext cx="0" cy="353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6"/>
          <p:cNvSpPr txBox="1"/>
          <p:nvPr/>
        </p:nvSpPr>
        <p:spPr>
          <a:xfrm>
            <a:off x="13304450" y="5226025"/>
            <a:ext cx="70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20cm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 flipH="1">
            <a:off x="14905475" y="4235825"/>
            <a:ext cx="12600" cy="3044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6"/>
          <p:cNvSpPr txBox="1"/>
          <p:nvPr/>
        </p:nvSpPr>
        <p:spPr>
          <a:xfrm>
            <a:off x="14991450" y="4730925"/>
            <a:ext cx="70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17cm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 flipH="1">
            <a:off x="15620625" y="6124525"/>
            <a:ext cx="12600" cy="115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6"/>
          <p:cNvSpPr txBox="1"/>
          <p:nvPr/>
        </p:nvSpPr>
        <p:spPr>
          <a:xfrm>
            <a:off x="15620600" y="6522175"/>
            <a:ext cx="70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8cm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3" name="Google Shape;103;p16"/>
          <p:cNvCxnSpPr/>
          <p:nvPr/>
        </p:nvCxnSpPr>
        <p:spPr>
          <a:xfrm flipH="1">
            <a:off x="16415150" y="5684450"/>
            <a:ext cx="24900" cy="159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6"/>
          <p:cNvSpPr txBox="1"/>
          <p:nvPr/>
        </p:nvSpPr>
        <p:spPr>
          <a:xfrm>
            <a:off x="16415150" y="6124525"/>
            <a:ext cx="70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11cm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17950" y="531775"/>
            <a:ext cx="11194500" cy="76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So it does not smudge and ruin the chromatogram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lid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Solvent line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Distance travelled by the spot ÷ Distance travelled by the solvent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Calculate the Rf values of A, B, C.</a:t>
            </a:r>
            <a:endParaRPr sz="30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 = 17/20 = 0.85</a:t>
            </a:r>
            <a:endParaRPr sz="30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B =  8/20 = 0.40 (must be 2d.p.)</a:t>
            </a:r>
            <a:endParaRPr sz="30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 = 11/20 = 0.55</a:t>
            </a:r>
            <a:endParaRPr sz="3000"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1925" y="3250400"/>
            <a:ext cx="2733675" cy="501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7"/>
          <p:cNvCxnSpPr/>
          <p:nvPr/>
        </p:nvCxnSpPr>
        <p:spPr>
          <a:xfrm>
            <a:off x="14423000" y="3722400"/>
            <a:ext cx="271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7"/>
          <p:cNvCxnSpPr/>
          <p:nvPr/>
        </p:nvCxnSpPr>
        <p:spPr>
          <a:xfrm>
            <a:off x="14202950" y="3740725"/>
            <a:ext cx="0" cy="353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7"/>
          <p:cNvSpPr txBox="1"/>
          <p:nvPr/>
        </p:nvSpPr>
        <p:spPr>
          <a:xfrm>
            <a:off x="13304450" y="5226025"/>
            <a:ext cx="70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20cm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" name="Google Shape;115;p17"/>
          <p:cNvCxnSpPr/>
          <p:nvPr/>
        </p:nvCxnSpPr>
        <p:spPr>
          <a:xfrm flipH="1">
            <a:off x="14905475" y="4235825"/>
            <a:ext cx="12600" cy="3044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7"/>
          <p:cNvSpPr txBox="1"/>
          <p:nvPr/>
        </p:nvSpPr>
        <p:spPr>
          <a:xfrm>
            <a:off x="14991450" y="4730925"/>
            <a:ext cx="70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17cm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7" name="Google Shape;117;p17"/>
          <p:cNvCxnSpPr/>
          <p:nvPr/>
        </p:nvCxnSpPr>
        <p:spPr>
          <a:xfrm flipH="1">
            <a:off x="15620625" y="6124525"/>
            <a:ext cx="12600" cy="115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7"/>
          <p:cNvSpPr txBox="1"/>
          <p:nvPr/>
        </p:nvSpPr>
        <p:spPr>
          <a:xfrm>
            <a:off x="15620600" y="6522175"/>
            <a:ext cx="70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8cm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17"/>
          <p:cNvCxnSpPr/>
          <p:nvPr/>
        </p:nvCxnSpPr>
        <p:spPr>
          <a:xfrm flipH="1">
            <a:off x="16415150" y="5684450"/>
            <a:ext cx="24900" cy="159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7"/>
          <p:cNvSpPr txBox="1"/>
          <p:nvPr/>
        </p:nvSpPr>
        <p:spPr>
          <a:xfrm>
            <a:off x="16415150" y="6124525"/>
            <a:ext cx="70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11cm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Calculating Rf</a:t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183" y="710350"/>
            <a:ext cx="4537075" cy="83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835325" y="2520000"/>
            <a:ext cx="5061000" cy="15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Calculate the Rf for A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" name="Google Shape;129;p18"/>
          <p:cNvCxnSpPr/>
          <p:nvPr/>
        </p:nvCxnSpPr>
        <p:spPr>
          <a:xfrm flipH="1" rot="10800000">
            <a:off x="7803375" y="1522025"/>
            <a:ext cx="4529100" cy="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8"/>
          <p:cNvCxnSpPr/>
          <p:nvPr/>
        </p:nvCxnSpPr>
        <p:spPr>
          <a:xfrm>
            <a:off x="7565000" y="1576975"/>
            <a:ext cx="18300" cy="5812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8"/>
          <p:cNvSpPr txBox="1"/>
          <p:nvPr/>
        </p:nvSpPr>
        <p:spPr>
          <a:xfrm>
            <a:off x="6483125" y="3832400"/>
            <a:ext cx="11919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12 cm</a:t>
            </a:r>
            <a:endParaRPr b="1"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18"/>
          <p:cNvCxnSpPr/>
          <p:nvPr/>
        </p:nvCxnSpPr>
        <p:spPr>
          <a:xfrm>
            <a:off x="8683550" y="2292100"/>
            <a:ext cx="0" cy="5079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18"/>
          <p:cNvSpPr txBox="1"/>
          <p:nvPr/>
        </p:nvSpPr>
        <p:spPr>
          <a:xfrm>
            <a:off x="8819950" y="3832400"/>
            <a:ext cx="11919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 b="1" sz="2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Calculating Rf</a:t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183" y="710350"/>
            <a:ext cx="4537075" cy="83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835325" y="2520000"/>
            <a:ext cx="5061000" cy="15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2. Calculate the Rf for B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2" name="Google Shape;142;p19"/>
          <p:cNvCxnSpPr/>
          <p:nvPr/>
        </p:nvCxnSpPr>
        <p:spPr>
          <a:xfrm flipH="1" rot="10800000">
            <a:off x="7803375" y="1522025"/>
            <a:ext cx="4529100" cy="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565000" y="1576975"/>
            <a:ext cx="18300" cy="5812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9"/>
          <p:cNvSpPr txBox="1"/>
          <p:nvPr/>
        </p:nvSpPr>
        <p:spPr>
          <a:xfrm>
            <a:off x="6483125" y="3832400"/>
            <a:ext cx="11919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12 cm</a:t>
            </a:r>
            <a:endParaRPr b="1"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19"/>
          <p:cNvCxnSpPr/>
          <p:nvPr/>
        </p:nvCxnSpPr>
        <p:spPr>
          <a:xfrm flipH="1">
            <a:off x="9932575" y="5492525"/>
            <a:ext cx="15600" cy="1923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9"/>
          <p:cNvSpPr txBox="1"/>
          <p:nvPr/>
        </p:nvSpPr>
        <p:spPr>
          <a:xfrm>
            <a:off x="8819950" y="5889800"/>
            <a:ext cx="11919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 b="1" sz="2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Calculating Rf</a:t>
            </a:r>
            <a:endParaRPr/>
          </a:p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183" y="710350"/>
            <a:ext cx="4537075" cy="83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835325" y="2520000"/>
            <a:ext cx="5061000" cy="15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3. Calculate the Rf for C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" name="Google Shape;155;p20"/>
          <p:cNvCxnSpPr/>
          <p:nvPr/>
        </p:nvCxnSpPr>
        <p:spPr>
          <a:xfrm flipH="1" rot="10800000">
            <a:off x="7803375" y="1522025"/>
            <a:ext cx="4529100" cy="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0"/>
          <p:cNvCxnSpPr/>
          <p:nvPr/>
        </p:nvCxnSpPr>
        <p:spPr>
          <a:xfrm>
            <a:off x="7565000" y="1576975"/>
            <a:ext cx="18300" cy="5812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20"/>
          <p:cNvSpPr txBox="1"/>
          <p:nvPr/>
        </p:nvSpPr>
        <p:spPr>
          <a:xfrm>
            <a:off x="6483125" y="3832400"/>
            <a:ext cx="11919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12 cm</a:t>
            </a:r>
            <a:endParaRPr b="1"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8" name="Google Shape;158;p20"/>
          <p:cNvCxnSpPr/>
          <p:nvPr/>
        </p:nvCxnSpPr>
        <p:spPr>
          <a:xfrm flipH="1">
            <a:off x="11163350" y="4684250"/>
            <a:ext cx="15600" cy="2621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0"/>
          <p:cNvSpPr txBox="1"/>
          <p:nvPr/>
        </p:nvSpPr>
        <p:spPr>
          <a:xfrm>
            <a:off x="11299850" y="5664800"/>
            <a:ext cx="11919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6 cm</a:t>
            </a:r>
            <a:endParaRPr b="1" sz="2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