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66106c27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66106c27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8ca79034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8ca79034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9710f33e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c9710f33e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79300" y="1747550"/>
            <a:ext cx="8226000" cy="18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Negative Indices Worksheet </a:t>
            </a:r>
            <a:endParaRPr b="0" sz="300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Mathematics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Oreyomi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96" y="578275"/>
            <a:ext cx="5360640" cy="3986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351" y="578275"/>
            <a:ext cx="6873074" cy="505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>
            <p:ph type="title"/>
          </p:nvPr>
        </p:nvSpPr>
        <p:spPr>
          <a:xfrm>
            <a:off x="366950" y="37250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Questions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796" y="668700"/>
            <a:ext cx="7241601" cy="398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