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c961fbb66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c961fbb66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In this lesson we will use the formal written method to add decimal numbers and correct mistakes made with this method.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c961fbb66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c961fbb6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Here is your indepepdent task. Can you have a go at these. You can use column method which we revised today or also show your own strategy. Remember to estimate your answer to help you check if it is reasonable.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2" name="Google Shape;122;p2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21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200"/>
              <a:buNone/>
              <a:defRPr/>
            </a:lvl9pPr>
          </a:lstStyle>
          <a:p/>
        </p:txBody>
      </p:sp>
      <p:pic>
        <p:nvPicPr>
          <p:cNvPr id="123" name="Google Shape;123;p2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Adding decimals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9" name="Google Shape;129;p27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0" name="Google Shape;130;p2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Natalie Sew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6" name="Google Shape;136;p28"/>
          <p:cNvSpPr txBox="1"/>
          <p:nvPr>
            <p:ph type="title"/>
          </p:nvPr>
        </p:nvSpPr>
        <p:spPr>
          <a:xfrm>
            <a:off x="729588" y="445025"/>
            <a:ext cx="6600600" cy="44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7" name="Google Shape;137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p28"/>
          <p:cNvSpPr txBox="1"/>
          <p:nvPr/>
        </p:nvSpPr>
        <p:spPr>
          <a:xfrm>
            <a:off x="819413" y="1283413"/>
            <a:ext cx="3590400" cy="27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-273050" lvl="0" marL="228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0.5 + 0.52</a:t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3050" lvl="0" marL="228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0.76 + 0.37</a:t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3050" lvl="0" marL="228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2.3 + 1.25</a:t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73050" lvl="0" marL="228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Montserrat"/>
              <a:buAutoNum type="arabicPeriod"/>
            </a:pPr>
            <a:r>
              <a:rPr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25.3 + 19.9</a:t>
            </a:r>
            <a:endParaRPr sz="1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