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7e24827d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7e24827d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a045e779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a045e779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a045e7790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a045e7790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a045e7790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a045e7790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U</a:t>
            </a:r>
            <a:r>
              <a:rPr lang="en-GB">
                <a:solidFill>
                  <a:srgbClr val="434343"/>
                </a:solidFill>
              </a:rPr>
              <a:t>se known multiplication facts to derive our 6 times table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Maths	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700">
                <a:solidFill>
                  <a:srgbClr val="434343"/>
                </a:solidFill>
              </a:rPr>
              <a:t>Miss Brinkworth</a:t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104750" y="2041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</a:rPr>
              <a:t>Part A</a:t>
            </a:r>
            <a:endParaRPr sz="1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</a:rPr>
              <a:t>Use your 3 times tables to answer these questions.</a:t>
            </a:r>
            <a:endParaRPr sz="1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AutoNum type="arabicParenR"/>
            </a:pPr>
            <a:r>
              <a:rPr lang="en-GB" sz="1900">
                <a:solidFill>
                  <a:srgbClr val="434343"/>
                </a:solidFill>
              </a:rPr>
              <a:t>8 x 6 =</a:t>
            </a:r>
            <a:endParaRPr sz="1900">
              <a:solidFill>
                <a:srgbClr val="434343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AutoNum type="arabicParenR"/>
            </a:pPr>
            <a:r>
              <a:rPr lang="en-GB" sz="1900">
                <a:solidFill>
                  <a:srgbClr val="434343"/>
                </a:solidFill>
              </a:rPr>
              <a:t>10 x 6 =</a:t>
            </a:r>
            <a:endParaRPr sz="1900">
              <a:solidFill>
                <a:srgbClr val="434343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AutoNum type="arabicParenR"/>
            </a:pPr>
            <a:r>
              <a:rPr lang="en-GB" sz="1900">
                <a:solidFill>
                  <a:srgbClr val="434343"/>
                </a:solidFill>
              </a:rPr>
              <a:t>12 x 6 =</a:t>
            </a:r>
            <a:endParaRPr sz="1900">
              <a:solidFill>
                <a:srgbClr val="434343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AutoNum type="arabicParenR"/>
            </a:pPr>
            <a:r>
              <a:rPr lang="en-GB" sz="1900">
                <a:solidFill>
                  <a:srgbClr val="434343"/>
                </a:solidFill>
              </a:rPr>
              <a:t>5 x 6 =</a:t>
            </a:r>
            <a:endParaRPr sz="19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AutoNum type="arabicParenR"/>
            </a:pPr>
            <a:r>
              <a:rPr lang="en-GB" sz="1900">
                <a:solidFill>
                  <a:srgbClr val="434343"/>
                </a:solidFill>
              </a:rPr>
              <a:t>Tim needs more space in his restaurant so he is opening a new room upstairs. He has plenty of tables but not enough chairs. He has 4 large tables big enough for 6 chairs each. How many chairs should he buy?</a:t>
            </a:r>
            <a:endParaRPr sz="1900">
              <a:solidFill>
                <a:srgbClr val="434343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951150" y="2267100"/>
            <a:ext cx="4110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232250" y="1255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34343"/>
                </a:solidFill>
              </a:rPr>
              <a:t>Part B</a:t>
            </a:r>
            <a:endParaRPr u="sng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34343"/>
                </a:solidFill>
              </a:rPr>
              <a:t>From today’s learning, what do you think about these statements?</a:t>
            </a:r>
            <a:endParaRPr u="sng">
              <a:solidFill>
                <a:srgbClr val="434343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5951150" y="2267100"/>
            <a:ext cx="4110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43223" l="0" r="0" t="0"/>
          <a:stretch/>
        </p:blipFill>
        <p:spPr>
          <a:xfrm>
            <a:off x="4090100" y="1490575"/>
            <a:ext cx="4974026" cy="25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75" y="1370400"/>
            <a:ext cx="3829401" cy="307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4125350" y="3751675"/>
            <a:ext cx="40626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can you prove it?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90575" y="37775"/>
            <a:ext cx="890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2"/>
                </a:solidFill>
              </a:rPr>
              <a:t>Part C - challenge (Tip: drawing pictures or diagrams might help).</a:t>
            </a:r>
            <a:endParaRPr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951150" y="2267100"/>
            <a:ext cx="4110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75" y="1101063"/>
            <a:ext cx="5646350" cy="3443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gg Carton Drawing photos, royalty-free images, graphics, vectors ..."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100" y="2523925"/>
            <a:ext cx="3102275" cy="1820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